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9" r:id="rId2"/>
  </p:sldMasterIdLst>
  <p:notesMasterIdLst>
    <p:notesMasterId r:id="rId30"/>
  </p:notesMasterIdLst>
  <p:sldIdLst>
    <p:sldId id="256" r:id="rId3"/>
    <p:sldId id="259" r:id="rId4"/>
    <p:sldId id="260" r:id="rId5"/>
    <p:sldId id="275" r:id="rId6"/>
    <p:sldId id="276" r:id="rId7"/>
    <p:sldId id="277" r:id="rId8"/>
    <p:sldId id="269" r:id="rId9"/>
    <p:sldId id="278" r:id="rId10"/>
    <p:sldId id="279" r:id="rId11"/>
    <p:sldId id="280" r:id="rId12"/>
    <p:sldId id="270" r:id="rId13"/>
    <p:sldId id="281" r:id="rId14"/>
    <p:sldId id="282" r:id="rId15"/>
    <p:sldId id="283" r:id="rId16"/>
    <p:sldId id="271" r:id="rId17"/>
    <p:sldId id="284" r:id="rId18"/>
    <p:sldId id="285" r:id="rId19"/>
    <p:sldId id="286" r:id="rId20"/>
    <p:sldId id="272" r:id="rId21"/>
    <p:sldId id="287" r:id="rId22"/>
    <p:sldId id="288" r:id="rId23"/>
    <p:sldId id="289" r:id="rId24"/>
    <p:sldId id="273" r:id="rId25"/>
    <p:sldId id="290" r:id="rId26"/>
    <p:sldId id="267" r:id="rId27"/>
    <p:sldId id="291" r:id="rId28"/>
    <p:sldId id="292" r:id="rId29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227"/>
    <a:srgbClr val="FF9D38"/>
    <a:srgbClr val="F5C638"/>
    <a:srgbClr val="FB405D"/>
    <a:srgbClr val="DA4818"/>
    <a:srgbClr val="F67A3A"/>
    <a:srgbClr val="231F20"/>
    <a:srgbClr val="F23C00"/>
    <a:srgbClr val="383637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706" y="62"/>
      </p:cViewPr>
      <p:guideLst>
        <p:guide pos="381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package" Target="../embeddings/Microsoft_Excel____1.xlsx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73-4541-B101-5CEB65D6E8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73-4541-B101-5CEB65D6E8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73-4541-B101-5CEB65D6E8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48"/>
        <c:axId val="1081316848"/>
        <c:axId val="1081313488"/>
      </c:barChart>
      <c:catAx>
        <c:axId val="108131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81313488"/>
        <c:crosses val="autoZero"/>
        <c:auto val="1"/>
        <c:lblAlgn val="ctr"/>
        <c:lblOffset val="100"/>
        <c:noMultiLvlLbl val="0"/>
      </c:catAx>
      <c:valAx>
        <c:axId val="1081313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131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67A3A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19-4F60-9C15-6FCF37C056D0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519-4F60-9C15-6FCF37C056D0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19-4F60-9C15-6FCF37C056D0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19-4F60-9C15-6FCF37C05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67DD4-982E-4927-B18F-A4AC0BB121EA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F52D-C2AA-492A-840E-C71096E980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02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8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44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1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6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9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8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90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76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42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F52D-C2AA-492A-840E-C71096E9806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7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1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7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49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9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kumimoji="1" lang="en-US" altLang="zh-CN" sz="1600" b="1" dirty="0" smtClean="0"/>
              <a:t>LOGO&amp;PIC</a:t>
            </a:r>
            <a:r>
              <a:rPr kumimoji="1" lang="zh-CN" altLang="en-US" sz="1600" b="1" dirty="0" smtClean="0"/>
              <a:t> </a:t>
            </a:r>
            <a:r>
              <a:rPr kumimoji="1" lang="en-US" altLang="zh-CN" sz="1600" b="1" dirty="0" smtClean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1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4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1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9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4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8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0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23563">
            <a:off x="137340" y="-2331917"/>
            <a:ext cx="13986178" cy="7994520"/>
          </a:xfrm>
          <a:custGeom>
            <a:avLst/>
            <a:gdLst>
              <a:gd name="connsiteX0" fmla="*/ 0 w 13986178"/>
              <a:gd name="connsiteY0" fmla="*/ 6168227 h 7994520"/>
              <a:gd name="connsiteX1" fmla="*/ 10516551 w 13986178"/>
              <a:gd name="connsiteY1" fmla="*/ 0 h 7994520"/>
              <a:gd name="connsiteX2" fmla="*/ 13986178 w 13986178"/>
              <a:gd name="connsiteY2" fmla="*/ 5915560 h 7994520"/>
              <a:gd name="connsiteX3" fmla="*/ 11693289 w 13986178"/>
              <a:gd name="connsiteY3" fmla="*/ 5956982 h 7994520"/>
              <a:gd name="connsiteX4" fmla="*/ 10511517 w 13986178"/>
              <a:gd name="connsiteY4" fmla="*/ 7994520 h 7994520"/>
              <a:gd name="connsiteX5" fmla="*/ 9354254 w 13986178"/>
              <a:gd name="connsiteY5" fmla="*/ 5999238 h 7994520"/>
              <a:gd name="connsiteX6" fmla="*/ 4561146 w 13986178"/>
              <a:gd name="connsiteY6" fmla="*/ 6085828 h 7994520"/>
              <a:gd name="connsiteX7" fmla="*/ 5272735 w 13986178"/>
              <a:gd name="connsiteY7" fmla="*/ 7312706 h 7994520"/>
              <a:gd name="connsiteX8" fmla="*/ 1610514 w 13986178"/>
              <a:gd name="connsiteY8" fmla="*/ 7312706 h 7994520"/>
              <a:gd name="connsiteX9" fmla="*/ 2298395 w 13986178"/>
              <a:gd name="connsiteY9" fmla="*/ 6126705 h 799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6178" h="7994520">
                <a:moveTo>
                  <a:pt x="0" y="6168227"/>
                </a:moveTo>
                <a:lnTo>
                  <a:pt x="10516551" y="0"/>
                </a:lnTo>
                <a:lnTo>
                  <a:pt x="13986178" y="5915560"/>
                </a:lnTo>
                <a:lnTo>
                  <a:pt x="11693289" y="5956982"/>
                </a:lnTo>
                <a:lnTo>
                  <a:pt x="10511517" y="7994520"/>
                </a:lnTo>
                <a:lnTo>
                  <a:pt x="9354254" y="5999238"/>
                </a:lnTo>
                <a:lnTo>
                  <a:pt x="4561146" y="6085828"/>
                </a:lnTo>
                <a:lnTo>
                  <a:pt x="5272735" y="7312706"/>
                </a:lnTo>
                <a:lnTo>
                  <a:pt x="1610514" y="7312706"/>
                </a:lnTo>
                <a:lnTo>
                  <a:pt x="2298395" y="612670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0800000" flipH="1">
            <a:off x="2011679" y="-1"/>
            <a:ext cx="2030931" cy="1116532"/>
          </a:xfrm>
          <a:prstGeom prst="triangle">
            <a:avLst>
              <a:gd name="adj" fmla="val 0"/>
            </a:avLst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rot="8975106">
            <a:off x="10257473" y="3185703"/>
            <a:ext cx="2706420" cy="2333120"/>
          </a:xfrm>
          <a:prstGeom prst="triangle">
            <a:avLst/>
          </a:prstGeom>
          <a:solidFill>
            <a:srgbClr val="F67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6175106">
            <a:off x="7332010" y="4211179"/>
            <a:ext cx="2706420" cy="2333120"/>
          </a:xfrm>
          <a:prstGeom prst="triangle">
            <a:avLst/>
          </a:prstGeom>
          <a:solidFill>
            <a:srgbClr val="F5C6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775106">
            <a:off x="7906653" y="1164917"/>
            <a:ext cx="2706420" cy="2333120"/>
          </a:xfrm>
          <a:prstGeom prst="triangle">
            <a:avLst/>
          </a:prstGeom>
          <a:solidFill>
            <a:srgbClr val="ED322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9830578">
            <a:off x="3368151" y="-149940"/>
            <a:ext cx="2313359" cy="1994275"/>
          </a:xfrm>
          <a:prstGeom prst="triangle">
            <a:avLst/>
          </a:prstGeom>
          <a:solidFill>
            <a:srgbClr val="FB405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7024" y="4104365"/>
            <a:ext cx="6340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 smtClean="0"/>
              <a:t>请</a:t>
            </a:r>
            <a:r>
              <a:rPr lang="zh-CN" altLang="en-US" sz="6000" b="1" dirty="0"/>
              <a:t>在此</a:t>
            </a:r>
            <a:r>
              <a:rPr lang="zh-CN" altLang="en-US" sz="6000" b="1" dirty="0" smtClean="0"/>
              <a:t>位置</a:t>
            </a:r>
            <a:endParaRPr lang="en-US" altLang="zh-CN" sz="6000" b="1" dirty="0" smtClean="0"/>
          </a:p>
          <a:p>
            <a:r>
              <a:rPr lang="zh-CN" altLang="en-US" sz="6000" b="1" dirty="0" smtClean="0"/>
              <a:t>添加</a:t>
            </a:r>
            <a:r>
              <a:rPr lang="zh-CN" altLang="en-US" sz="6000" b="1" dirty="0"/>
              <a:t>你的论文</a:t>
            </a:r>
            <a:r>
              <a:rPr lang="zh-CN" altLang="en-US" sz="6000" b="1" dirty="0" smtClean="0"/>
              <a:t>名称</a:t>
            </a:r>
            <a:endParaRPr lang="en-US" altLang="zh-CN" sz="6000" b="1" dirty="0"/>
          </a:p>
        </p:txBody>
      </p:sp>
      <p:sp>
        <p:nvSpPr>
          <p:cNvPr id="18" name="矩形 17"/>
          <p:cNvSpPr/>
          <p:nvPr/>
        </p:nvSpPr>
        <p:spPr>
          <a:xfrm>
            <a:off x="340566" y="6054929"/>
            <a:ext cx="4846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+mj-ea"/>
                <a:ea typeface="+mj-ea"/>
              </a:rPr>
              <a:t>指导</a:t>
            </a:r>
            <a:r>
              <a:rPr lang="zh-CN" altLang="en-US" sz="2000" dirty="0">
                <a:latin typeface="+mj-ea"/>
                <a:ea typeface="+mj-ea"/>
              </a:rPr>
              <a:t>老师</a:t>
            </a:r>
            <a:r>
              <a:rPr lang="zh-CN" altLang="en-US" sz="2000" dirty="0" smtClean="0">
                <a:latin typeface="+mj-ea"/>
                <a:ea typeface="+mj-ea"/>
              </a:rPr>
              <a:t>：锐旗设计    报告人：锐旗设计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7024" y="2136272"/>
            <a:ext cx="36567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b="1" dirty="0" smtClean="0">
                <a:solidFill>
                  <a:srgbClr val="F67A3A"/>
                </a:solidFill>
                <a:latin typeface="+mj-lt"/>
                <a:ea typeface="+mj-ea"/>
              </a:rPr>
              <a:t>2016</a:t>
            </a:r>
            <a:endParaRPr lang="zh-CN" altLang="en-US" sz="13800" b="1" dirty="0">
              <a:solidFill>
                <a:srgbClr val="F67A3A"/>
              </a:solidFill>
              <a:latin typeface="+mj-lt"/>
              <a:ea typeface="+mj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12804" y="4094547"/>
            <a:ext cx="36298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</a:t>
            </a:r>
            <a:r>
              <a:rPr lang="zh-CN" altLang="en-US" dirty="0">
                <a:solidFill>
                  <a:schemeClr val="bg1"/>
                </a:solidFill>
              </a:rPr>
              <a:t>二</a:t>
            </a:r>
            <a:r>
              <a:rPr lang="zh-CN" altLang="en-US" dirty="0" smtClean="0">
                <a:solidFill>
                  <a:schemeClr val="bg1"/>
                </a:solidFill>
              </a:rPr>
              <a:t>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论文结构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直角三角形 1"/>
          <p:cNvSpPr/>
          <p:nvPr/>
        </p:nvSpPr>
        <p:spPr>
          <a:xfrm flipH="1">
            <a:off x="5216893" y="1357162"/>
            <a:ext cx="6975107" cy="5500838"/>
          </a:xfrm>
          <a:prstGeom prst="rt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/>
          <p:cNvSpPr/>
          <p:nvPr/>
        </p:nvSpPr>
        <p:spPr>
          <a:xfrm rot="442893">
            <a:off x="6411374" y="4901994"/>
            <a:ext cx="760396" cy="760396"/>
          </a:xfrm>
          <a:prstGeom prst="diamond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菱形 12"/>
          <p:cNvSpPr/>
          <p:nvPr/>
        </p:nvSpPr>
        <p:spPr>
          <a:xfrm rot="442893">
            <a:off x="7502986" y="4036029"/>
            <a:ext cx="760396" cy="760396"/>
          </a:xfrm>
          <a:prstGeom prst="diamond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 rot="442893">
            <a:off x="8623865" y="3184241"/>
            <a:ext cx="760396" cy="760396"/>
          </a:xfrm>
          <a:prstGeom prst="diamond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 rot="442893">
            <a:off x="9687738" y="2332453"/>
            <a:ext cx="760396" cy="760396"/>
          </a:xfrm>
          <a:prstGeom prst="diamond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884132" y="2420263"/>
            <a:ext cx="424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1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20259" y="3272051"/>
            <a:ext cx="424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2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99380" y="4123839"/>
            <a:ext cx="424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3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07768" y="4989804"/>
            <a:ext cx="424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4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4058" y="2050931"/>
            <a:ext cx="5698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31F20"/>
                </a:solidFill>
              </a:rPr>
              <a:t>点击此处添加标题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642943" y="2332739"/>
            <a:ext cx="5722735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rgbClr val="231F2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4058" y="2957437"/>
            <a:ext cx="5698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31F20"/>
                </a:solidFill>
              </a:rPr>
              <a:t>点击此处添加标题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642943" y="3239245"/>
            <a:ext cx="5722735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rgbClr val="231F2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4058" y="3902779"/>
            <a:ext cx="5698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31F20"/>
                </a:solidFill>
              </a:rPr>
              <a:t>点击此处添加标题</a:t>
            </a:r>
          </a:p>
        </p:txBody>
      </p:sp>
      <p:sp>
        <p:nvSpPr>
          <p:cNvPr id="29" name="矩形 28"/>
          <p:cNvSpPr/>
          <p:nvPr/>
        </p:nvSpPr>
        <p:spPr>
          <a:xfrm>
            <a:off x="642943" y="4184587"/>
            <a:ext cx="5722735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rgbClr val="231F2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4058" y="4814182"/>
            <a:ext cx="5698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31F20"/>
                </a:solidFill>
              </a:rPr>
              <a:t>点击此处添加标题</a:t>
            </a:r>
          </a:p>
        </p:txBody>
      </p:sp>
      <p:sp>
        <p:nvSpPr>
          <p:cNvPr id="31" name="矩形 30"/>
          <p:cNvSpPr/>
          <p:nvPr/>
        </p:nvSpPr>
        <p:spPr>
          <a:xfrm>
            <a:off x="642943" y="5095990"/>
            <a:ext cx="5722735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rgbClr val="231F2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2577" y="2050931"/>
            <a:ext cx="82962" cy="748976"/>
          </a:xfrm>
          <a:prstGeom prst="rect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12577" y="2992103"/>
            <a:ext cx="82962" cy="748976"/>
          </a:xfrm>
          <a:prstGeom prst="rect">
            <a:avLst/>
          </a:prstGeom>
          <a:solidFill>
            <a:srgbClr val="ED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12577" y="3944590"/>
            <a:ext cx="82962" cy="748976"/>
          </a:xfrm>
          <a:prstGeom prst="rect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12577" y="4829799"/>
            <a:ext cx="82962" cy="748976"/>
          </a:xfrm>
          <a:prstGeom prst="rect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7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平行四边形 9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6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6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9669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</a:rPr>
              <a:t>3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75153" y="476673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研究方法</a:t>
            </a:r>
          </a:p>
        </p:txBody>
      </p:sp>
    </p:spTree>
    <p:extLst>
      <p:ext uri="{BB962C8B-B14F-4D97-AF65-F5344CB8AC3E}">
        <p14:creationId xmlns:p14="http://schemas.microsoft.com/office/powerpoint/2010/main" val="78564404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320989" y="1742173"/>
            <a:ext cx="2531444" cy="3734602"/>
          </a:xfrm>
          <a:prstGeom prst="rect">
            <a:avLst/>
          </a:prstGeom>
          <a:noFill/>
          <a:ln w="28575">
            <a:solidFill>
              <a:srgbClr val="F5C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822271" y="1742172"/>
            <a:ext cx="2531444" cy="4918509"/>
          </a:xfrm>
          <a:prstGeom prst="rect">
            <a:avLst/>
          </a:prstGeom>
          <a:noFill/>
          <a:ln w="28575">
            <a:solidFill>
              <a:srgbClr val="FF9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323553" y="1742172"/>
            <a:ext cx="2531444" cy="4918509"/>
          </a:xfrm>
          <a:prstGeom prst="rect">
            <a:avLst/>
          </a:prstGeom>
          <a:noFill/>
          <a:ln w="28575">
            <a:solidFill>
              <a:srgbClr val="FB4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第三部分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研究方法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等腰三角形 1"/>
          <p:cNvSpPr/>
          <p:nvPr/>
        </p:nvSpPr>
        <p:spPr>
          <a:xfrm>
            <a:off x="0" y="3619500"/>
            <a:ext cx="12192000" cy="3238500"/>
          </a:xfrm>
          <a:prstGeom prst="triangle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1980318" y="1919222"/>
            <a:ext cx="1145406" cy="987419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等腰三角形 15"/>
          <p:cNvSpPr/>
          <p:nvPr/>
        </p:nvSpPr>
        <p:spPr>
          <a:xfrm rot="10800000">
            <a:off x="5515290" y="1919222"/>
            <a:ext cx="1145406" cy="987419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rot="10800000">
            <a:off x="9016572" y="1919222"/>
            <a:ext cx="1145406" cy="987419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77776" y="3015012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1366661" y="3381640"/>
            <a:ext cx="2478264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311801" y="1931933"/>
            <a:ext cx="307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61066" y="1931933"/>
            <a:ext cx="307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364662" y="1931933"/>
            <a:ext cx="307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79565" y="3015012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4868450" y="3381640"/>
            <a:ext cx="2478264" cy="91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6" name="矩形 25"/>
          <p:cNvSpPr/>
          <p:nvPr/>
        </p:nvSpPr>
        <p:spPr>
          <a:xfrm>
            <a:off x="8391615" y="3015012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7" name="矩形 26"/>
          <p:cNvSpPr/>
          <p:nvPr/>
        </p:nvSpPr>
        <p:spPr>
          <a:xfrm>
            <a:off x="8380500" y="3381640"/>
            <a:ext cx="2478264" cy="198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</a:t>
            </a:r>
            <a:r>
              <a:rPr lang="zh-CN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。</a:t>
            </a:r>
            <a:endParaRPr lang="en-US" altLang="zh-CN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charset="0"/>
              <a:ea typeface="微软雅黑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  <a:p>
            <a:pPr algn="ctr">
              <a:lnSpc>
                <a:spcPct val="130000"/>
              </a:lnSpc>
            </a:pP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菱形 11"/>
          <p:cNvSpPr/>
          <p:nvPr/>
        </p:nvSpPr>
        <p:spPr>
          <a:xfrm>
            <a:off x="3530064" y="2796139"/>
            <a:ext cx="1419726" cy="1419726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第三部分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smtClean="0">
                <a:solidFill>
                  <a:schemeClr val="bg1"/>
                </a:solidFill>
              </a:rPr>
              <a:t>研究方法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菱形 1"/>
          <p:cNvSpPr/>
          <p:nvPr/>
        </p:nvSpPr>
        <p:spPr>
          <a:xfrm>
            <a:off x="644890" y="1725327"/>
            <a:ext cx="3561350" cy="3561350"/>
          </a:xfrm>
          <a:prstGeom prst="diamond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7158788" y="2796139"/>
            <a:ext cx="1419726" cy="1419726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4273614" y="1725327"/>
            <a:ext cx="3561350" cy="3561350"/>
          </a:xfrm>
          <a:prstGeom prst="diamond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菱形 16"/>
          <p:cNvSpPr/>
          <p:nvPr/>
        </p:nvSpPr>
        <p:spPr>
          <a:xfrm>
            <a:off x="7902338" y="1725327"/>
            <a:ext cx="3561350" cy="3561350"/>
          </a:xfrm>
          <a:prstGeom prst="diamond">
            <a:avLst/>
          </a:prstGeom>
          <a:solidFill>
            <a:srgbClr val="F2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-373582" y="773804"/>
            <a:ext cx="2627696" cy="256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-2092930" y="2535228"/>
            <a:ext cx="2627696" cy="256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11039045" y="2743200"/>
            <a:ext cx="2627696" cy="256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9319697" y="4504624"/>
            <a:ext cx="2627696" cy="256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 21"/>
          <p:cNvSpPr/>
          <p:nvPr/>
        </p:nvSpPr>
        <p:spPr>
          <a:xfrm>
            <a:off x="940266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4603281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8205534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flipH="1">
            <a:off x="10818378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 flipH="1">
            <a:off x="7172606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flipH="1">
            <a:off x="3503593" y="3163313"/>
            <a:ext cx="346509" cy="683393"/>
          </a:xfrm>
          <a:custGeom>
            <a:avLst/>
            <a:gdLst>
              <a:gd name="connsiteX0" fmla="*/ 346509 w 346509"/>
              <a:gd name="connsiteY0" fmla="*/ 0 h 683393"/>
              <a:gd name="connsiteX1" fmla="*/ 0 w 346509"/>
              <a:gd name="connsiteY1" fmla="*/ 346509 h 683393"/>
              <a:gd name="connsiteX2" fmla="*/ 336884 w 346509"/>
              <a:gd name="connsiteY2" fmla="*/ 683393 h 6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09" h="683393">
                <a:moveTo>
                  <a:pt x="346509" y="0"/>
                </a:moveTo>
                <a:lnTo>
                  <a:pt x="0" y="346509"/>
                </a:lnTo>
                <a:lnTo>
                  <a:pt x="336884" y="6833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203967" y="2827319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20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33" name="矩形 32"/>
          <p:cNvSpPr/>
          <p:nvPr/>
        </p:nvSpPr>
        <p:spPr>
          <a:xfrm>
            <a:off x="1384847" y="3193947"/>
            <a:ext cx="2077330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36" name="矩形 35"/>
          <p:cNvSpPr/>
          <p:nvPr/>
        </p:nvSpPr>
        <p:spPr>
          <a:xfrm>
            <a:off x="4850513" y="2827319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20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37" name="矩形 36"/>
          <p:cNvSpPr/>
          <p:nvPr/>
        </p:nvSpPr>
        <p:spPr>
          <a:xfrm>
            <a:off x="5031393" y="3193947"/>
            <a:ext cx="2077330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38" name="矩形 37"/>
          <p:cNvSpPr/>
          <p:nvPr/>
        </p:nvSpPr>
        <p:spPr>
          <a:xfrm>
            <a:off x="8492883" y="2827319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20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39" name="矩形 38"/>
          <p:cNvSpPr/>
          <p:nvPr/>
        </p:nvSpPr>
        <p:spPr>
          <a:xfrm>
            <a:off x="8673763" y="3193947"/>
            <a:ext cx="2077330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9489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第三部分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smtClean="0">
                <a:solidFill>
                  <a:schemeClr val="bg1"/>
                </a:solidFill>
              </a:rPr>
              <a:t>研究方法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任意多边形 18"/>
          <p:cNvSpPr/>
          <p:nvPr/>
        </p:nvSpPr>
        <p:spPr>
          <a:xfrm>
            <a:off x="931793" y="1264996"/>
            <a:ext cx="10312400" cy="4869873"/>
          </a:xfrm>
          <a:custGeom>
            <a:avLst/>
            <a:gdLst>
              <a:gd name="connsiteX0" fmla="*/ 3403092 w 10312400"/>
              <a:gd name="connsiteY0" fmla="*/ 3407449 h 4869873"/>
              <a:gd name="connsiteX1" fmla="*/ 10312400 w 10312400"/>
              <a:gd name="connsiteY1" fmla="*/ 3407449 h 4869873"/>
              <a:gd name="connsiteX2" fmla="*/ 10312400 w 10312400"/>
              <a:gd name="connsiteY2" fmla="*/ 4869873 h 4869873"/>
              <a:gd name="connsiteX3" fmla="*/ 3403092 w 10312400"/>
              <a:gd name="connsiteY3" fmla="*/ 4869873 h 4869873"/>
              <a:gd name="connsiteX4" fmla="*/ 0 w 10312400"/>
              <a:gd name="connsiteY4" fmla="*/ 1703724 h 4869873"/>
              <a:gd name="connsiteX5" fmla="*/ 6909308 w 10312400"/>
              <a:gd name="connsiteY5" fmla="*/ 1703724 h 4869873"/>
              <a:gd name="connsiteX6" fmla="*/ 6909308 w 10312400"/>
              <a:gd name="connsiteY6" fmla="*/ 3166148 h 4869873"/>
              <a:gd name="connsiteX7" fmla="*/ 0 w 10312400"/>
              <a:gd name="connsiteY7" fmla="*/ 3166148 h 4869873"/>
              <a:gd name="connsiteX8" fmla="*/ 3403094 w 10312400"/>
              <a:gd name="connsiteY8" fmla="*/ 0 h 4869873"/>
              <a:gd name="connsiteX9" fmla="*/ 10312400 w 10312400"/>
              <a:gd name="connsiteY9" fmla="*/ 0 h 4869873"/>
              <a:gd name="connsiteX10" fmla="*/ 10312400 w 10312400"/>
              <a:gd name="connsiteY10" fmla="*/ 1462424 h 4869873"/>
              <a:gd name="connsiteX11" fmla="*/ 3403094 w 10312400"/>
              <a:gd name="connsiteY11" fmla="*/ 1462424 h 486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12400" h="4869873">
                <a:moveTo>
                  <a:pt x="3403092" y="3407449"/>
                </a:moveTo>
                <a:lnTo>
                  <a:pt x="10312400" y="3407449"/>
                </a:lnTo>
                <a:lnTo>
                  <a:pt x="10312400" y="4869873"/>
                </a:lnTo>
                <a:lnTo>
                  <a:pt x="3403092" y="4869873"/>
                </a:lnTo>
                <a:close/>
                <a:moveTo>
                  <a:pt x="0" y="1703724"/>
                </a:moveTo>
                <a:lnTo>
                  <a:pt x="6909308" y="1703724"/>
                </a:lnTo>
                <a:lnTo>
                  <a:pt x="6909308" y="3166148"/>
                </a:lnTo>
                <a:lnTo>
                  <a:pt x="0" y="3166148"/>
                </a:lnTo>
                <a:close/>
                <a:moveTo>
                  <a:pt x="3403094" y="0"/>
                </a:moveTo>
                <a:lnTo>
                  <a:pt x="10312400" y="0"/>
                </a:lnTo>
                <a:lnTo>
                  <a:pt x="10312400" y="1462424"/>
                </a:lnTo>
                <a:lnTo>
                  <a:pt x="3403094" y="146242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120" tIns="198120" rIns="198120" bIns="198120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/>
          </a:p>
        </p:txBody>
      </p:sp>
      <p:sp>
        <p:nvSpPr>
          <p:cNvPr id="13" name="矩形 12"/>
          <p:cNvSpPr/>
          <p:nvPr/>
        </p:nvSpPr>
        <p:spPr>
          <a:xfrm>
            <a:off x="931793" y="1264996"/>
            <a:ext cx="3093718" cy="1462424"/>
          </a:xfrm>
          <a:prstGeom prst="rect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矩形 14"/>
          <p:cNvSpPr/>
          <p:nvPr/>
        </p:nvSpPr>
        <p:spPr>
          <a:xfrm>
            <a:off x="8150473" y="2968720"/>
            <a:ext cx="3093720" cy="1462424"/>
          </a:xfrm>
          <a:prstGeom prst="rect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矩形 16"/>
          <p:cNvSpPr/>
          <p:nvPr/>
        </p:nvSpPr>
        <p:spPr>
          <a:xfrm>
            <a:off x="931793" y="4672445"/>
            <a:ext cx="3093720" cy="1462424"/>
          </a:xfrm>
          <a:prstGeom prst="rect">
            <a:avLst/>
          </a:prstGeom>
          <a:solidFill>
            <a:srgbClr val="ED32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矩形 19"/>
          <p:cNvSpPr/>
          <p:nvPr/>
        </p:nvSpPr>
        <p:spPr>
          <a:xfrm>
            <a:off x="1000767" y="1355049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231F20"/>
                </a:solidFill>
              </a:rPr>
              <a:t>点击</a:t>
            </a:r>
            <a:r>
              <a:rPr lang="zh-CN" altLang="en-US" sz="2000" b="1" dirty="0">
                <a:solidFill>
                  <a:srgbClr val="231F20"/>
                </a:solidFill>
              </a:rPr>
              <a:t>此处添加标题</a:t>
            </a:r>
          </a:p>
        </p:txBody>
      </p:sp>
      <p:sp>
        <p:nvSpPr>
          <p:cNvPr id="21" name="矩形 20"/>
          <p:cNvSpPr/>
          <p:nvPr/>
        </p:nvSpPr>
        <p:spPr>
          <a:xfrm>
            <a:off x="1000766" y="1721677"/>
            <a:ext cx="280923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2" name="矩形 21"/>
          <p:cNvSpPr/>
          <p:nvPr/>
        </p:nvSpPr>
        <p:spPr>
          <a:xfrm>
            <a:off x="1000767" y="4762498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20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1000766" y="5129126"/>
            <a:ext cx="280923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4" name="矩形 23"/>
          <p:cNvSpPr/>
          <p:nvPr/>
        </p:nvSpPr>
        <p:spPr>
          <a:xfrm>
            <a:off x="8273633" y="3062372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231F20"/>
                </a:solidFill>
              </a:rPr>
              <a:t>点击</a:t>
            </a:r>
            <a:r>
              <a:rPr lang="zh-CN" altLang="en-US" sz="2000" b="1" dirty="0">
                <a:solidFill>
                  <a:srgbClr val="231F20"/>
                </a:solidFill>
              </a:rPr>
              <a:t>此处添加标题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8273632" y="3429000"/>
            <a:ext cx="280923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37305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DA48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DA48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9220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</a:rPr>
              <a:t>4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55119" y="476673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分析讨论</a:t>
            </a:r>
          </a:p>
        </p:txBody>
      </p:sp>
    </p:spTree>
    <p:extLst>
      <p:ext uri="{BB962C8B-B14F-4D97-AF65-F5344CB8AC3E}">
        <p14:creationId xmlns:p14="http://schemas.microsoft.com/office/powerpoint/2010/main" val="324317456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第四部分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分析讨论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2" name="图表 11"/>
          <p:cNvGraphicFramePr/>
          <p:nvPr>
            <p:extLst>
              <p:ext uri="{D42A27DB-BD31-4B8C-83A1-F6EECF244321}">
                <p14:modId xmlns:p14="http://schemas.microsoft.com/office/powerpoint/2010/main" val="2984810521"/>
              </p:ext>
            </p:extLst>
          </p:nvPr>
        </p:nvGraphicFramePr>
        <p:xfrm>
          <a:off x="243687" y="1538177"/>
          <a:ext cx="8349980" cy="4668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8916241" y="2774148"/>
            <a:ext cx="2180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rgbClr val="FF9D38"/>
                </a:solidFill>
              </a:rPr>
              <a:t>75%</a:t>
            </a:r>
            <a:endParaRPr lang="zh-CN" altLang="en-US" sz="9600" dirty="0">
              <a:solidFill>
                <a:srgbClr val="FF9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25023" y="4123783"/>
            <a:ext cx="2892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231F20"/>
                </a:solidFill>
              </a:rPr>
              <a:t>点击此处添加标题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8813907" y="4574767"/>
            <a:ext cx="302625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rgbClr val="231F20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第四部分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smtClean="0">
                <a:solidFill>
                  <a:schemeClr val="bg1"/>
                </a:solidFill>
              </a:rPr>
              <a:t>分析讨论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等腰三角形 1"/>
          <p:cNvSpPr/>
          <p:nvPr/>
        </p:nvSpPr>
        <p:spPr>
          <a:xfrm>
            <a:off x="1295400" y="2082800"/>
            <a:ext cx="3352800" cy="2890345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5162550" y="2082800"/>
            <a:ext cx="3352800" cy="2890345"/>
          </a:xfrm>
          <a:prstGeom prst="triangle">
            <a:avLst/>
          </a:prstGeom>
          <a:solidFill>
            <a:srgbClr val="ED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flipV="1">
            <a:off x="3232150" y="2082800"/>
            <a:ext cx="3352800" cy="2890345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 flipV="1">
            <a:off x="7099300" y="2082800"/>
            <a:ext cx="3352800" cy="2890345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73802" y="3701512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点击</a:t>
            </a:r>
            <a:r>
              <a:rPr lang="zh-CN" altLang="en-US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16" name="矩形 15"/>
          <p:cNvSpPr/>
          <p:nvPr/>
        </p:nvSpPr>
        <p:spPr>
          <a:xfrm>
            <a:off x="1708269" y="4044744"/>
            <a:ext cx="2539762" cy="794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17" name="矩形 16"/>
          <p:cNvSpPr/>
          <p:nvPr/>
        </p:nvSpPr>
        <p:spPr>
          <a:xfrm>
            <a:off x="5617763" y="3701512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点击</a:t>
            </a:r>
            <a:r>
              <a:rPr lang="zh-CN" altLang="en-US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18" name="矩形 17"/>
          <p:cNvSpPr/>
          <p:nvPr/>
        </p:nvSpPr>
        <p:spPr>
          <a:xfrm>
            <a:off x="5552230" y="4044744"/>
            <a:ext cx="2539762" cy="794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0" name="矩形 19"/>
          <p:cNvSpPr/>
          <p:nvPr/>
        </p:nvSpPr>
        <p:spPr>
          <a:xfrm>
            <a:off x="3632319" y="2128332"/>
            <a:ext cx="2539762" cy="794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1" name="矩形 20"/>
          <p:cNvSpPr/>
          <p:nvPr/>
        </p:nvSpPr>
        <p:spPr>
          <a:xfrm>
            <a:off x="3697852" y="2935471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点击</a:t>
            </a:r>
            <a:r>
              <a:rPr lang="zh-CN" altLang="en-US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22" name="矩形 21"/>
          <p:cNvSpPr/>
          <p:nvPr/>
        </p:nvSpPr>
        <p:spPr>
          <a:xfrm>
            <a:off x="7524869" y="2128332"/>
            <a:ext cx="2539762" cy="794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3" name="矩形 22"/>
          <p:cNvSpPr/>
          <p:nvPr/>
        </p:nvSpPr>
        <p:spPr>
          <a:xfrm>
            <a:off x="7590402" y="2935471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点击</a:t>
            </a:r>
            <a:r>
              <a:rPr lang="zh-CN" altLang="en-US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10" name="椭圆 9"/>
          <p:cNvSpPr/>
          <p:nvPr/>
        </p:nvSpPr>
        <p:spPr>
          <a:xfrm>
            <a:off x="2650727" y="2901678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536127" y="2901678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616688" y="358209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502088" y="358209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第四部分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smtClean="0">
                <a:solidFill>
                  <a:schemeClr val="bg1"/>
                </a:solidFill>
              </a:rPr>
              <a:t>分析讨论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1"/>
          <p:cNvSpPr/>
          <p:nvPr/>
        </p:nvSpPr>
        <p:spPr>
          <a:xfrm>
            <a:off x="6056627" y="2150567"/>
            <a:ext cx="130385" cy="571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1213"/>
                </a:lnTo>
                <a:lnTo>
                  <a:pt x="130385" y="57121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任意多边形 12"/>
          <p:cNvSpPr/>
          <p:nvPr/>
        </p:nvSpPr>
        <p:spPr>
          <a:xfrm>
            <a:off x="301027" y="3913879"/>
            <a:ext cx="186265" cy="14528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52869"/>
                </a:lnTo>
                <a:lnTo>
                  <a:pt x="186265" y="1452869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301027" y="3913879"/>
            <a:ext cx="186265" cy="571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1213"/>
                </a:lnTo>
                <a:lnTo>
                  <a:pt x="186265" y="571213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任意多边形 14"/>
          <p:cNvSpPr/>
          <p:nvPr/>
        </p:nvSpPr>
        <p:spPr>
          <a:xfrm>
            <a:off x="797735" y="2150567"/>
            <a:ext cx="5258892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258892" y="0"/>
                </a:moveTo>
                <a:lnTo>
                  <a:pt x="5258892" y="1012041"/>
                </a:lnTo>
                <a:lnTo>
                  <a:pt x="0" y="1012041"/>
                </a:lnTo>
                <a:lnTo>
                  <a:pt x="0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2300276" y="2150567"/>
            <a:ext cx="3756351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756351" y="0"/>
                </a:moveTo>
                <a:lnTo>
                  <a:pt x="3756351" y="1012041"/>
                </a:lnTo>
                <a:lnTo>
                  <a:pt x="0" y="1012041"/>
                </a:lnTo>
                <a:lnTo>
                  <a:pt x="0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任意多边形 16"/>
          <p:cNvSpPr/>
          <p:nvPr/>
        </p:nvSpPr>
        <p:spPr>
          <a:xfrm>
            <a:off x="3306109" y="3913879"/>
            <a:ext cx="186265" cy="14528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52869"/>
                </a:lnTo>
                <a:lnTo>
                  <a:pt x="186265" y="1452869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3306109" y="3913879"/>
            <a:ext cx="186265" cy="571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1213"/>
                </a:lnTo>
                <a:lnTo>
                  <a:pt x="186265" y="571213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任意多边形 18"/>
          <p:cNvSpPr/>
          <p:nvPr/>
        </p:nvSpPr>
        <p:spPr>
          <a:xfrm>
            <a:off x="3802816" y="2150567"/>
            <a:ext cx="2253811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253811" y="0"/>
                </a:moveTo>
                <a:lnTo>
                  <a:pt x="2253811" y="1012041"/>
                </a:lnTo>
                <a:lnTo>
                  <a:pt x="0" y="1012041"/>
                </a:lnTo>
                <a:lnTo>
                  <a:pt x="0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19"/>
          <p:cNvSpPr/>
          <p:nvPr/>
        </p:nvSpPr>
        <p:spPr>
          <a:xfrm>
            <a:off x="5305357" y="2150567"/>
            <a:ext cx="751270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51270" y="0"/>
                </a:moveTo>
                <a:lnTo>
                  <a:pt x="751270" y="1012041"/>
                </a:lnTo>
                <a:lnTo>
                  <a:pt x="0" y="1012041"/>
                </a:lnTo>
                <a:lnTo>
                  <a:pt x="0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任意多边形 20"/>
          <p:cNvSpPr/>
          <p:nvPr/>
        </p:nvSpPr>
        <p:spPr>
          <a:xfrm>
            <a:off x="6311190" y="3913879"/>
            <a:ext cx="186265" cy="14528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52869"/>
                </a:lnTo>
                <a:lnTo>
                  <a:pt x="186265" y="1452869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任意多边形 21"/>
          <p:cNvSpPr/>
          <p:nvPr/>
        </p:nvSpPr>
        <p:spPr>
          <a:xfrm>
            <a:off x="6311190" y="3913879"/>
            <a:ext cx="186265" cy="571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1213"/>
                </a:lnTo>
                <a:lnTo>
                  <a:pt x="186265" y="571213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任意多边形 22"/>
          <p:cNvSpPr/>
          <p:nvPr/>
        </p:nvSpPr>
        <p:spPr>
          <a:xfrm>
            <a:off x="6056627" y="2150567"/>
            <a:ext cx="751270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12041"/>
                </a:lnTo>
                <a:lnTo>
                  <a:pt x="751270" y="1012041"/>
                </a:lnTo>
                <a:lnTo>
                  <a:pt x="751270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任意多边形 23"/>
          <p:cNvSpPr/>
          <p:nvPr/>
        </p:nvSpPr>
        <p:spPr>
          <a:xfrm>
            <a:off x="6056627" y="2150567"/>
            <a:ext cx="2253811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12041"/>
                </a:lnTo>
                <a:lnTo>
                  <a:pt x="2253811" y="1012041"/>
                </a:lnTo>
                <a:lnTo>
                  <a:pt x="2253811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任意多边形 24"/>
          <p:cNvSpPr/>
          <p:nvPr/>
        </p:nvSpPr>
        <p:spPr>
          <a:xfrm>
            <a:off x="9316272" y="3913879"/>
            <a:ext cx="186265" cy="14528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52869"/>
                </a:lnTo>
                <a:lnTo>
                  <a:pt x="186265" y="1452869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任意多边形 25"/>
          <p:cNvSpPr/>
          <p:nvPr/>
        </p:nvSpPr>
        <p:spPr>
          <a:xfrm>
            <a:off x="9316272" y="3913879"/>
            <a:ext cx="186265" cy="571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1213"/>
                </a:lnTo>
                <a:lnTo>
                  <a:pt x="186265" y="571213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任意多边形 26"/>
          <p:cNvSpPr/>
          <p:nvPr/>
        </p:nvSpPr>
        <p:spPr>
          <a:xfrm>
            <a:off x="6056627" y="2150567"/>
            <a:ext cx="3756351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12041"/>
                </a:lnTo>
                <a:lnTo>
                  <a:pt x="3756351" y="1012041"/>
                </a:lnTo>
                <a:lnTo>
                  <a:pt x="3756351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任意多边形 27"/>
          <p:cNvSpPr/>
          <p:nvPr/>
        </p:nvSpPr>
        <p:spPr>
          <a:xfrm>
            <a:off x="6056627" y="2150567"/>
            <a:ext cx="5258892" cy="11424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12041"/>
                </a:lnTo>
                <a:lnTo>
                  <a:pt x="5258892" y="1012041"/>
                </a:lnTo>
                <a:lnTo>
                  <a:pt x="5258892" y="1142427"/>
                </a:ln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任意多边形 28"/>
          <p:cNvSpPr/>
          <p:nvPr/>
        </p:nvSpPr>
        <p:spPr>
          <a:xfrm>
            <a:off x="5435743" y="1529682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ED322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 dirty="0"/>
          </a:p>
        </p:txBody>
      </p:sp>
      <p:sp>
        <p:nvSpPr>
          <p:cNvPr id="30" name="任意多边形 29"/>
          <p:cNvSpPr/>
          <p:nvPr/>
        </p:nvSpPr>
        <p:spPr>
          <a:xfrm>
            <a:off x="10694635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 dirty="0"/>
          </a:p>
        </p:txBody>
      </p:sp>
      <p:sp>
        <p:nvSpPr>
          <p:cNvPr id="31" name="任意多边形 30"/>
          <p:cNvSpPr/>
          <p:nvPr/>
        </p:nvSpPr>
        <p:spPr>
          <a:xfrm>
            <a:off x="9192095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 dirty="0"/>
          </a:p>
        </p:txBody>
      </p:sp>
      <p:sp>
        <p:nvSpPr>
          <p:cNvPr id="32" name="任意多边形 31"/>
          <p:cNvSpPr/>
          <p:nvPr/>
        </p:nvSpPr>
        <p:spPr>
          <a:xfrm>
            <a:off x="9502537" y="4174650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33" name="任意多边形 32"/>
          <p:cNvSpPr/>
          <p:nvPr/>
        </p:nvSpPr>
        <p:spPr>
          <a:xfrm>
            <a:off x="9502537" y="5056306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34" name="任意多边形 33"/>
          <p:cNvSpPr/>
          <p:nvPr/>
        </p:nvSpPr>
        <p:spPr>
          <a:xfrm>
            <a:off x="7689554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 dirty="0"/>
          </a:p>
        </p:txBody>
      </p:sp>
      <p:sp>
        <p:nvSpPr>
          <p:cNvPr id="35" name="任意多边形 34"/>
          <p:cNvSpPr/>
          <p:nvPr/>
        </p:nvSpPr>
        <p:spPr>
          <a:xfrm>
            <a:off x="6187013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36" name="任意多边形 35"/>
          <p:cNvSpPr/>
          <p:nvPr/>
        </p:nvSpPr>
        <p:spPr>
          <a:xfrm>
            <a:off x="6497456" y="4174650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37" name="任意多边形 36"/>
          <p:cNvSpPr/>
          <p:nvPr/>
        </p:nvSpPr>
        <p:spPr>
          <a:xfrm>
            <a:off x="6497456" y="5056306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38" name="任意多边形 37"/>
          <p:cNvSpPr/>
          <p:nvPr/>
        </p:nvSpPr>
        <p:spPr>
          <a:xfrm>
            <a:off x="4684473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39" name="任意多边形 38"/>
          <p:cNvSpPr/>
          <p:nvPr/>
        </p:nvSpPr>
        <p:spPr>
          <a:xfrm>
            <a:off x="3181932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40" name="任意多边形 39"/>
          <p:cNvSpPr/>
          <p:nvPr/>
        </p:nvSpPr>
        <p:spPr>
          <a:xfrm>
            <a:off x="3492374" y="4174650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41" name="任意多边形 40"/>
          <p:cNvSpPr/>
          <p:nvPr/>
        </p:nvSpPr>
        <p:spPr>
          <a:xfrm>
            <a:off x="3492374" y="5056306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42" name="任意多边形 41"/>
          <p:cNvSpPr/>
          <p:nvPr/>
        </p:nvSpPr>
        <p:spPr>
          <a:xfrm>
            <a:off x="1679391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43" name="任意多边形 42"/>
          <p:cNvSpPr/>
          <p:nvPr/>
        </p:nvSpPr>
        <p:spPr>
          <a:xfrm>
            <a:off x="176851" y="3292994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5C6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44" name="任意多边形 43"/>
          <p:cNvSpPr/>
          <p:nvPr/>
        </p:nvSpPr>
        <p:spPr>
          <a:xfrm>
            <a:off x="487293" y="4174650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 dirty="0"/>
          </a:p>
        </p:txBody>
      </p:sp>
      <p:sp>
        <p:nvSpPr>
          <p:cNvPr id="45" name="任意多边形 44"/>
          <p:cNvSpPr/>
          <p:nvPr/>
        </p:nvSpPr>
        <p:spPr>
          <a:xfrm>
            <a:off x="487293" y="5056306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000" kern="1200"/>
          </a:p>
        </p:txBody>
      </p:sp>
      <p:sp>
        <p:nvSpPr>
          <p:cNvPr id="46" name="任意多边形 45"/>
          <p:cNvSpPr/>
          <p:nvPr/>
        </p:nvSpPr>
        <p:spPr>
          <a:xfrm>
            <a:off x="6187013" y="2411338"/>
            <a:ext cx="1241769" cy="620884"/>
          </a:xfrm>
          <a:custGeom>
            <a:avLst/>
            <a:gdLst>
              <a:gd name="connsiteX0" fmla="*/ 0 w 1241769"/>
              <a:gd name="connsiteY0" fmla="*/ 0 h 620884"/>
              <a:gd name="connsiteX1" fmla="*/ 1241769 w 1241769"/>
              <a:gd name="connsiteY1" fmla="*/ 0 h 620884"/>
              <a:gd name="connsiteX2" fmla="*/ 1241769 w 1241769"/>
              <a:gd name="connsiteY2" fmla="*/ 620884 h 620884"/>
              <a:gd name="connsiteX3" fmla="*/ 0 w 1241769"/>
              <a:gd name="connsiteY3" fmla="*/ 620884 h 620884"/>
              <a:gd name="connsiteX4" fmla="*/ 0 w 1241769"/>
              <a:gd name="connsiteY4" fmla="*/ 0 h 6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769" h="620884">
                <a:moveTo>
                  <a:pt x="0" y="0"/>
                </a:moveTo>
                <a:lnTo>
                  <a:pt x="1241769" y="0"/>
                </a:lnTo>
                <a:lnTo>
                  <a:pt x="1241769" y="620884"/>
                </a:lnTo>
                <a:lnTo>
                  <a:pt x="0" y="620884"/>
                </a:lnTo>
                <a:lnTo>
                  <a:pt x="0" y="0"/>
                </a:lnTo>
                <a:close/>
              </a:path>
            </a:pathLst>
          </a:custGeom>
          <a:solidFill>
            <a:srgbClr val="FF9D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800" kern="1200"/>
          </a:p>
        </p:txBody>
      </p:sp>
      <p:sp>
        <p:nvSpPr>
          <p:cNvPr id="47" name="矩形 46"/>
          <p:cNvSpPr/>
          <p:nvPr/>
        </p:nvSpPr>
        <p:spPr>
          <a:xfrm>
            <a:off x="5656517" y="161329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0" name="矩形 49"/>
          <p:cNvSpPr/>
          <p:nvPr/>
        </p:nvSpPr>
        <p:spPr>
          <a:xfrm>
            <a:off x="6383313" y="249494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1" name="矩形 50"/>
          <p:cNvSpPr/>
          <p:nvPr/>
        </p:nvSpPr>
        <p:spPr>
          <a:xfrm>
            <a:off x="397625" y="337260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2" name="矩形 51"/>
          <p:cNvSpPr/>
          <p:nvPr/>
        </p:nvSpPr>
        <p:spPr>
          <a:xfrm>
            <a:off x="18923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3" name="矩形 52"/>
          <p:cNvSpPr/>
          <p:nvPr/>
        </p:nvSpPr>
        <p:spPr>
          <a:xfrm>
            <a:off x="33909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4" name="矩形 53"/>
          <p:cNvSpPr/>
          <p:nvPr/>
        </p:nvSpPr>
        <p:spPr>
          <a:xfrm>
            <a:off x="48895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5" name="矩形 54"/>
          <p:cNvSpPr/>
          <p:nvPr/>
        </p:nvSpPr>
        <p:spPr>
          <a:xfrm>
            <a:off x="63881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6" name="矩形 55"/>
          <p:cNvSpPr/>
          <p:nvPr/>
        </p:nvSpPr>
        <p:spPr>
          <a:xfrm>
            <a:off x="78867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7" name="矩形 56"/>
          <p:cNvSpPr/>
          <p:nvPr/>
        </p:nvSpPr>
        <p:spPr>
          <a:xfrm>
            <a:off x="93853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58" name="矩形 57"/>
          <p:cNvSpPr/>
          <p:nvPr/>
        </p:nvSpPr>
        <p:spPr>
          <a:xfrm>
            <a:off x="10883900" y="33782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60" name="矩形 59"/>
          <p:cNvSpPr/>
          <p:nvPr/>
        </p:nvSpPr>
        <p:spPr>
          <a:xfrm>
            <a:off x="683231" y="423342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2" name="矩形 61"/>
          <p:cNvSpPr/>
          <p:nvPr/>
        </p:nvSpPr>
        <p:spPr>
          <a:xfrm>
            <a:off x="3694824" y="42291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3" name="矩形 62"/>
          <p:cNvSpPr/>
          <p:nvPr/>
        </p:nvSpPr>
        <p:spPr>
          <a:xfrm>
            <a:off x="6703848" y="42291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4" name="矩形 63"/>
          <p:cNvSpPr/>
          <p:nvPr/>
        </p:nvSpPr>
        <p:spPr>
          <a:xfrm>
            <a:off x="9712872" y="422910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5" name="矩形 64"/>
          <p:cNvSpPr/>
          <p:nvPr/>
        </p:nvSpPr>
        <p:spPr>
          <a:xfrm>
            <a:off x="683231" y="514023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6" name="矩形 65"/>
          <p:cNvSpPr/>
          <p:nvPr/>
        </p:nvSpPr>
        <p:spPr>
          <a:xfrm>
            <a:off x="3694824" y="513591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7" name="矩形 66"/>
          <p:cNvSpPr/>
          <p:nvPr/>
        </p:nvSpPr>
        <p:spPr>
          <a:xfrm>
            <a:off x="6703848" y="513591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  <p:sp>
        <p:nvSpPr>
          <p:cNvPr id="68" name="矩形 67"/>
          <p:cNvSpPr/>
          <p:nvPr/>
        </p:nvSpPr>
        <p:spPr>
          <a:xfrm>
            <a:off x="9712872" y="513591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6839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平行四边形 9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ED3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ED32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9765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</a:rPr>
              <a:t>5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75153" y="476673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主要结论</a:t>
            </a:r>
          </a:p>
        </p:txBody>
      </p:sp>
    </p:spTree>
    <p:extLst>
      <p:ext uri="{BB962C8B-B14F-4D97-AF65-F5344CB8AC3E}">
        <p14:creationId xmlns:p14="http://schemas.microsoft.com/office/powerpoint/2010/main" val="145897164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1" y="0"/>
            <a:ext cx="4495801" cy="6858000"/>
          </a:xfrm>
          <a:prstGeom prst="rect">
            <a:avLst/>
          </a:prstGeom>
          <a:solidFill>
            <a:srgbClr val="F67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36482" y="2290226"/>
            <a:ext cx="262283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</a:rPr>
              <a:t>目录</a:t>
            </a:r>
            <a:endParaRPr lang="en-US" altLang="zh-CN" sz="88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5400" dirty="0" smtClean="0">
                <a:solidFill>
                  <a:schemeClr val="bg1"/>
                </a:solidFill>
              </a:rPr>
              <a:t>CONTENT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0" y="1294582"/>
            <a:ext cx="5173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第</a:t>
            </a:r>
            <a:r>
              <a:rPr lang="zh-CN" altLang="en-US" sz="2800" dirty="0" smtClean="0">
                <a:solidFill>
                  <a:schemeClr val="bg1"/>
                </a:solidFill>
              </a:rPr>
              <a:t>一部分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 </a:t>
            </a:r>
            <a:r>
              <a:rPr lang="zh-CN" altLang="en-US" sz="2800" dirty="0" smtClean="0">
                <a:solidFill>
                  <a:schemeClr val="bg1"/>
                </a:solidFill>
              </a:rPr>
              <a:t>选题背景和意义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2042747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第二部分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</a:t>
            </a:r>
            <a:r>
              <a:rPr lang="zh-CN" altLang="en-US" sz="2800" dirty="0" smtClean="0">
                <a:solidFill>
                  <a:schemeClr val="bg1"/>
                </a:solidFill>
              </a:rPr>
              <a:t> 论文结构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2790912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第三</a:t>
            </a:r>
            <a:r>
              <a:rPr lang="zh-CN" altLang="en-US" sz="2800" dirty="0" smtClean="0">
                <a:solidFill>
                  <a:schemeClr val="bg1"/>
                </a:solidFill>
              </a:rPr>
              <a:t>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 </a:t>
            </a:r>
            <a:r>
              <a:rPr lang="zh-CN" altLang="en-US" sz="2800" dirty="0" smtClean="0">
                <a:solidFill>
                  <a:schemeClr val="bg1"/>
                </a:solidFill>
              </a:rPr>
              <a:t>研究方法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3539077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第四部分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 </a:t>
            </a:r>
            <a:r>
              <a:rPr lang="zh-CN" altLang="en-US" sz="2800" dirty="0" smtClean="0">
                <a:solidFill>
                  <a:schemeClr val="bg1"/>
                </a:solidFill>
              </a:rPr>
              <a:t>分析讨论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4287242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第五部分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 </a:t>
            </a:r>
            <a:r>
              <a:rPr lang="zh-CN" altLang="en-US" sz="2800" dirty="0" smtClean="0">
                <a:solidFill>
                  <a:schemeClr val="bg1"/>
                </a:solidFill>
              </a:rPr>
              <a:t>主要结论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99206" y="5035408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第六部分 </a:t>
            </a:r>
            <a:r>
              <a:rPr lang="en-US" altLang="zh-CN" sz="2800" dirty="0" smtClean="0">
                <a:solidFill>
                  <a:schemeClr val="bg1"/>
                </a:solidFill>
              </a:rPr>
              <a:t>| </a:t>
            </a:r>
            <a:r>
              <a:rPr lang="zh-CN" altLang="en-US" sz="2800" dirty="0" smtClean="0">
                <a:solidFill>
                  <a:schemeClr val="bg1"/>
                </a:solidFill>
              </a:rPr>
              <a:t>参考文献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等腰三角形 11"/>
          <p:cNvSpPr/>
          <p:nvPr/>
        </p:nvSpPr>
        <p:spPr>
          <a:xfrm rot="10800000">
            <a:off x="5708328" y="1387710"/>
            <a:ext cx="390878" cy="336964"/>
          </a:xfrm>
          <a:prstGeom prst="triangle">
            <a:avLst/>
          </a:prstGeom>
          <a:solidFill>
            <a:srgbClr val="F5C6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0800000">
            <a:off x="5708328" y="2135875"/>
            <a:ext cx="390878" cy="336964"/>
          </a:xfrm>
          <a:prstGeom prst="triangle">
            <a:avLst/>
          </a:prstGeom>
          <a:solidFill>
            <a:srgbClr val="FF9D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 rot="10800000">
            <a:off x="5708328" y="2884040"/>
            <a:ext cx="390878" cy="336964"/>
          </a:xfrm>
          <a:prstGeom prst="triangle">
            <a:avLst/>
          </a:prstGeom>
          <a:solidFill>
            <a:srgbClr val="F67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0800000">
            <a:off x="5708328" y="3626854"/>
            <a:ext cx="390878" cy="336964"/>
          </a:xfrm>
          <a:prstGeom prst="triangle">
            <a:avLst/>
          </a:prstGeom>
          <a:solidFill>
            <a:srgbClr val="F23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A4818"/>
              </a:solidFill>
            </a:endParaRPr>
          </a:p>
        </p:txBody>
      </p:sp>
      <p:sp>
        <p:nvSpPr>
          <p:cNvPr id="16" name="等腰三角形 15"/>
          <p:cNvSpPr/>
          <p:nvPr/>
        </p:nvSpPr>
        <p:spPr>
          <a:xfrm rot="10800000">
            <a:off x="5708328" y="4387592"/>
            <a:ext cx="390878" cy="336964"/>
          </a:xfrm>
          <a:prstGeom prst="triangle">
            <a:avLst/>
          </a:prstGeom>
          <a:solidFill>
            <a:srgbClr val="FB405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rot="10800000">
            <a:off x="5708328" y="5148331"/>
            <a:ext cx="390878" cy="336964"/>
          </a:xfrm>
          <a:prstGeom prst="triangle">
            <a:avLst/>
          </a:prstGeom>
          <a:solidFill>
            <a:srgbClr val="ED322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第五部分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>
                <a:solidFill>
                  <a:schemeClr val="bg1"/>
                </a:solidFill>
              </a:rPr>
              <a:t>主要结论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2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000958" y="1325280"/>
            <a:ext cx="10117060" cy="4738970"/>
            <a:chOff x="1000958" y="1325280"/>
            <a:chExt cx="10117060" cy="4738970"/>
          </a:xfrm>
        </p:grpSpPr>
        <p:sp>
          <p:nvSpPr>
            <p:cNvPr id="15" name="任意多边形 14"/>
            <p:cNvSpPr/>
            <p:nvPr/>
          </p:nvSpPr>
          <p:spPr>
            <a:xfrm rot="21600000">
              <a:off x="1000958" y="1736504"/>
              <a:ext cx="1564154" cy="39165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5C638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0" tIns="783305" rIns="412751" bIns="783304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16" name="任意多边形 15"/>
            <p:cNvSpPr/>
            <p:nvPr/>
          </p:nvSpPr>
          <p:spPr>
            <a:xfrm rot="21600000">
              <a:off x="2707057" y="1540690"/>
              <a:ext cx="1720560" cy="43081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9D38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0" tIns="861630" rIns="412751" bIns="86163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17" name="任意多边形 16"/>
            <p:cNvSpPr/>
            <p:nvPr/>
          </p:nvSpPr>
          <p:spPr>
            <a:xfrm rot="21600000">
              <a:off x="4569563" y="1325280"/>
              <a:ext cx="1892617" cy="47389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7A3A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0" tIns="947795" rIns="412751" bIns="947794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18" name="任意多边形 17"/>
            <p:cNvSpPr/>
            <p:nvPr/>
          </p:nvSpPr>
          <p:spPr>
            <a:xfrm rot="21600000">
              <a:off x="6604126" y="1325280"/>
              <a:ext cx="2081879" cy="47389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DA4818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0" tIns="947795" rIns="412751" bIns="947794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19" name="任意多边形 18"/>
            <p:cNvSpPr/>
            <p:nvPr/>
          </p:nvSpPr>
          <p:spPr>
            <a:xfrm rot="21600000">
              <a:off x="8827951" y="1325280"/>
              <a:ext cx="2290067" cy="47389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B405D">
                <a:alpha val="9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0" tIns="947795" rIns="412751" bIns="947794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</p:grpSp>
      <p:sp>
        <p:nvSpPr>
          <p:cNvPr id="20" name="矩形 19"/>
          <p:cNvSpPr/>
          <p:nvPr/>
        </p:nvSpPr>
        <p:spPr>
          <a:xfrm>
            <a:off x="1000959" y="3439566"/>
            <a:ext cx="1630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1" name="矩形 20"/>
          <p:cNvSpPr/>
          <p:nvPr/>
        </p:nvSpPr>
        <p:spPr>
          <a:xfrm>
            <a:off x="1000958" y="3746201"/>
            <a:ext cx="156415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2" name="矩形 21"/>
          <p:cNvSpPr/>
          <p:nvPr/>
        </p:nvSpPr>
        <p:spPr>
          <a:xfrm>
            <a:off x="2773387" y="3439566"/>
            <a:ext cx="1630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2773386" y="3746201"/>
            <a:ext cx="156415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4" name="矩形 23"/>
          <p:cNvSpPr/>
          <p:nvPr/>
        </p:nvSpPr>
        <p:spPr>
          <a:xfrm>
            <a:off x="4698707" y="3439566"/>
            <a:ext cx="1630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14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4698706" y="3746201"/>
            <a:ext cx="156415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34" name="矩形 33"/>
          <p:cNvSpPr/>
          <p:nvPr/>
        </p:nvSpPr>
        <p:spPr>
          <a:xfrm>
            <a:off x="6838657" y="3439566"/>
            <a:ext cx="1630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14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35" name="矩形 34"/>
          <p:cNvSpPr/>
          <p:nvPr/>
        </p:nvSpPr>
        <p:spPr>
          <a:xfrm>
            <a:off x="6838656" y="3746201"/>
            <a:ext cx="156415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36" name="矩形 35"/>
          <p:cNvSpPr/>
          <p:nvPr/>
        </p:nvSpPr>
        <p:spPr>
          <a:xfrm>
            <a:off x="9194507" y="3439566"/>
            <a:ext cx="1630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</a:rPr>
              <a:t>点击</a:t>
            </a:r>
            <a:r>
              <a:rPr lang="zh-CN" altLang="en-US" sz="1400" b="1" dirty="0">
                <a:solidFill>
                  <a:schemeClr val="bg1"/>
                </a:solidFill>
              </a:rPr>
              <a:t>此处添加标题</a:t>
            </a:r>
          </a:p>
        </p:txBody>
      </p:sp>
      <p:sp>
        <p:nvSpPr>
          <p:cNvPr id="37" name="矩形 36"/>
          <p:cNvSpPr/>
          <p:nvPr/>
        </p:nvSpPr>
        <p:spPr>
          <a:xfrm>
            <a:off x="9194506" y="3746201"/>
            <a:ext cx="1564153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7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38" name="椭圆 37"/>
          <p:cNvSpPr/>
          <p:nvPr/>
        </p:nvSpPr>
        <p:spPr>
          <a:xfrm>
            <a:off x="1482294" y="269066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266597" y="269066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213208" y="269066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7353158" y="269066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709008" y="2690665"/>
            <a:ext cx="601479" cy="60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8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4" name="任意多边形 33"/>
          <p:cNvSpPr/>
          <p:nvPr/>
        </p:nvSpPr>
        <p:spPr>
          <a:xfrm>
            <a:off x="0" y="0"/>
            <a:ext cx="2895600" cy="6858000"/>
          </a:xfrm>
          <a:custGeom>
            <a:avLst/>
            <a:gdLst>
              <a:gd name="connsiteX0" fmla="*/ 2889252 w 2895600"/>
              <a:gd name="connsiteY0" fmla="*/ 2271562 h 6858000"/>
              <a:gd name="connsiteX1" fmla="*/ 3 w 2895600"/>
              <a:gd name="connsiteY1" fmla="*/ 4564781 h 6858000"/>
              <a:gd name="connsiteX2" fmla="*/ 2889252 w 2895600"/>
              <a:gd name="connsiteY2" fmla="*/ 6858000 h 6858000"/>
              <a:gd name="connsiteX3" fmla="*/ 0 w 2895600"/>
              <a:gd name="connsiteY3" fmla="*/ 0 h 6858000"/>
              <a:gd name="connsiteX4" fmla="*/ 2895600 w 2895600"/>
              <a:gd name="connsiteY4" fmla="*/ 0 h 6858000"/>
              <a:gd name="connsiteX5" fmla="*/ 2895600 w 2895600"/>
              <a:gd name="connsiteY5" fmla="*/ 6858000 h 6858000"/>
              <a:gd name="connsiteX6" fmla="*/ 0 w 28956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5600" h="6858000">
                <a:moveTo>
                  <a:pt x="2889252" y="2271562"/>
                </a:moveTo>
                <a:lnTo>
                  <a:pt x="3" y="4564781"/>
                </a:lnTo>
                <a:lnTo>
                  <a:pt x="2889252" y="6858000"/>
                </a:lnTo>
                <a:close/>
                <a:moveTo>
                  <a:pt x="0" y="0"/>
                </a:moveTo>
                <a:lnTo>
                  <a:pt x="2895600" y="0"/>
                </a:lnTo>
                <a:lnTo>
                  <a:pt x="2895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C6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2895600" y="1"/>
            <a:ext cx="2895600" cy="4586438"/>
          </a:xfrm>
          <a:custGeom>
            <a:avLst/>
            <a:gdLst>
              <a:gd name="connsiteX0" fmla="*/ 2882904 w 2882904"/>
              <a:gd name="connsiteY0" fmla="*/ 0 h 4586438"/>
              <a:gd name="connsiteX1" fmla="*/ 2882904 w 2882904"/>
              <a:gd name="connsiteY1" fmla="*/ 4586438 h 4586438"/>
              <a:gd name="connsiteX2" fmla="*/ 0 w 2882904"/>
              <a:gd name="connsiteY2" fmla="*/ 2298255 h 4586438"/>
              <a:gd name="connsiteX3" fmla="*/ 0 w 2882904"/>
              <a:gd name="connsiteY3" fmla="*/ 2288182 h 45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4" h="4586438">
                <a:moveTo>
                  <a:pt x="2882904" y="0"/>
                </a:moveTo>
                <a:lnTo>
                  <a:pt x="2882904" y="4586438"/>
                </a:lnTo>
                <a:lnTo>
                  <a:pt x="0" y="2298255"/>
                </a:lnTo>
                <a:lnTo>
                  <a:pt x="0" y="2288182"/>
                </a:lnTo>
                <a:close/>
              </a:path>
            </a:pathLst>
          </a:custGeom>
          <a:solidFill>
            <a:srgbClr val="FF9D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>
            <a:off x="5791200" y="0"/>
            <a:ext cx="2895600" cy="6858000"/>
          </a:xfrm>
          <a:custGeom>
            <a:avLst/>
            <a:gdLst>
              <a:gd name="connsiteX0" fmla="*/ 0 w 2895600"/>
              <a:gd name="connsiteY0" fmla="*/ 4574858 h 6858000"/>
              <a:gd name="connsiteX1" fmla="*/ 2876553 w 2895600"/>
              <a:gd name="connsiteY1" fmla="*/ 6858000 h 6858000"/>
              <a:gd name="connsiteX2" fmla="*/ 0 w 2895600"/>
              <a:gd name="connsiteY2" fmla="*/ 6858000 h 6858000"/>
              <a:gd name="connsiteX3" fmla="*/ 0 w 2895600"/>
              <a:gd name="connsiteY3" fmla="*/ 0 h 6858000"/>
              <a:gd name="connsiteX4" fmla="*/ 2895600 w 2895600"/>
              <a:gd name="connsiteY4" fmla="*/ 0 h 6858000"/>
              <a:gd name="connsiteX5" fmla="*/ 2895600 w 2895600"/>
              <a:gd name="connsiteY5" fmla="*/ 6858000 h 6858000"/>
              <a:gd name="connsiteX6" fmla="*/ 2876554 w 2895600"/>
              <a:gd name="connsiteY6" fmla="*/ 6858000 h 6858000"/>
              <a:gd name="connsiteX7" fmla="*/ 2876554 w 2895600"/>
              <a:gd name="connsiteY7" fmla="*/ 2271563 h 6858000"/>
              <a:gd name="connsiteX8" fmla="*/ 0 w 2895600"/>
              <a:gd name="connsiteY8" fmla="*/ 45547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5600" h="6858000">
                <a:moveTo>
                  <a:pt x="0" y="4574858"/>
                </a:moveTo>
                <a:lnTo>
                  <a:pt x="2876553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895600" y="0"/>
                </a:lnTo>
                <a:lnTo>
                  <a:pt x="2895600" y="6858000"/>
                </a:lnTo>
                <a:lnTo>
                  <a:pt x="2876554" y="6858000"/>
                </a:lnTo>
                <a:lnTo>
                  <a:pt x="2876554" y="2271563"/>
                </a:lnTo>
                <a:lnTo>
                  <a:pt x="0" y="4554705"/>
                </a:lnTo>
                <a:close/>
              </a:path>
            </a:pathLst>
          </a:custGeom>
          <a:solidFill>
            <a:srgbClr val="F67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8686800" y="0"/>
            <a:ext cx="2895600" cy="6858000"/>
          </a:xfrm>
          <a:custGeom>
            <a:avLst/>
            <a:gdLst>
              <a:gd name="connsiteX0" fmla="*/ 0 w 2895600"/>
              <a:gd name="connsiteY0" fmla="*/ 4569823 h 6858000"/>
              <a:gd name="connsiteX1" fmla="*/ 2882896 w 2895600"/>
              <a:gd name="connsiteY1" fmla="*/ 6858000 h 6858000"/>
              <a:gd name="connsiteX2" fmla="*/ 0 w 2895600"/>
              <a:gd name="connsiteY2" fmla="*/ 6858000 h 6858000"/>
              <a:gd name="connsiteX3" fmla="*/ 0 w 2895600"/>
              <a:gd name="connsiteY3" fmla="*/ 0 h 6858000"/>
              <a:gd name="connsiteX4" fmla="*/ 2895600 w 2895600"/>
              <a:gd name="connsiteY4" fmla="*/ 0 h 6858000"/>
              <a:gd name="connsiteX5" fmla="*/ 2895600 w 2895600"/>
              <a:gd name="connsiteY5" fmla="*/ 6858000 h 6858000"/>
              <a:gd name="connsiteX6" fmla="*/ 2882898 w 2895600"/>
              <a:gd name="connsiteY6" fmla="*/ 6858000 h 6858000"/>
              <a:gd name="connsiteX7" fmla="*/ 2882898 w 2895600"/>
              <a:gd name="connsiteY7" fmla="*/ 2271564 h 6858000"/>
              <a:gd name="connsiteX8" fmla="*/ 0 w 2895600"/>
              <a:gd name="connsiteY8" fmla="*/ 45597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5600" h="6858000">
                <a:moveTo>
                  <a:pt x="0" y="4569823"/>
                </a:moveTo>
                <a:lnTo>
                  <a:pt x="2882896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895600" y="0"/>
                </a:lnTo>
                <a:lnTo>
                  <a:pt x="2895600" y="6858000"/>
                </a:lnTo>
                <a:lnTo>
                  <a:pt x="2882898" y="6858000"/>
                </a:lnTo>
                <a:lnTo>
                  <a:pt x="2882898" y="2271564"/>
                </a:lnTo>
                <a:lnTo>
                  <a:pt x="0" y="4559743"/>
                </a:lnTo>
                <a:close/>
              </a:path>
            </a:pathLst>
          </a:custGeom>
          <a:solidFill>
            <a:srgbClr val="F23C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/>
          <a:srcRect r="78838"/>
          <a:stretch/>
        </p:blipFill>
        <p:spPr>
          <a:xfrm>
            <a:off x="11582401" y="-297"/>
            <a:ext cx="612808" cy="6858594"/>
          </a:xfrm>
          <a:prstGeom prst="rect">
            <a:avLst/>
          </a:prstGeom>
        </p:spPr>
      </p:pic>
      <p:sp>
        <p:nvSpPr>
          <p:cNvPr id="40" name="文本框 8"/>
          <p:cNvSpPr txBox="1"/>
          <p:nvPr/>
        </p:nvSpPr>
        <p:spPr>
          <a:xfrm>
            <a:off x="3759874" y="1915757"/>
            <a:ext cx="2028117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数字等都可以通过点击和重新输入进行更改，顶部“开始”面板中可以对字体、字号、颜色、行距等进行修改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。</a:t>
            </a:r>
            <a:endParaRPr lang="zh-CN" altLang="en-US" sz="105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759874" y="1507763"/>
            <a:ext cx="2031325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ea typeface="微软雅黑" charset="0"/>
            </a:endParaRPr>
          </a:p>
        </p:txBody>
      </p:sp>
      <p:sp>
        <p:nvSpPr>
          <p:cNvPr id="50" name="文本框 8"/>
          <p:cNvSpPr txBox="1"/>
          <p:nvPr/>
        </p:nvSpPr>
        <p:spPr>
          <a:xfrm>
            <a:off x="8690009" y="1915757"/>
            <a:ext cx="2028117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</a:t>
            </a:r>
            <a:r>
              <a:rPr lang="zh-CN" altLang="en-US" sz="105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数字等都可以通过点击和重新输入进行更改，顶部“开始”面板中可以对字体、字号、颜色、行距等进行修改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。</a:t>
            </a:r>
            <a:endParaRPr lang="zh-CN" altLang="en-US" sz="105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690009" y="1507763"/>
            <a:ext cx="2031325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21"/>
          <p:cNvSpPr/>
          <p:nvPr/>
        </p:nvSpPr>
        <p:spPr>
          <a:xfrm>
            <a:off x="5283200" y="5022850"/>
            <a:ext cx="2813050" cy="952500"/>
          </a:xfrm>
          <a:custGeom>
            <a:avLst/>
            <a:gdLst>
              <a:gd name="connsiteX0" fmla="*/ 1657350 w 1657350"/>
              <a:gd name="connsiteY0" fmla="*/ 0 h 952500"/>
              <a:gd name="connsiteX1" fmla="*/ 1327150 w 1657350"/>
              <a:gd name="connsiteY1" fmla="*/ 952500 h 952500"/>
              <a:gd name="connsiteX2" fmla="*/ 0 w 1657350"/>
              <a:gd name="connsiteY2" fmla="*/ 952500 h 952500"/>
              <a:gd name="connsiteX0" fmla="*/ 2813050 w 2813050"/>
              <a:gd name="connsiteY0" fmla="*/ 0 h 952500"/>
              <a:gd name="connsiteX1" fmla="*/ 2482850 w 2813050"/>
              <a:gd name="connsiteY1" fmla="*/ 952500 h 952500"/>
              <a:gd name="connsiteX2" fmla="*/ 0 w 281305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3050" h="952500">
                <a:moveTo>
                  <a:pt x="2813050" y="0"/>
                </a:moveTo>
                <a:lnTo>
                  <a:pt x="2482850" y="952500"/>
                </a:lnTo>
                <a:lnTo>
                  <a:pt x="0" y="95250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3905250" y="2978150"/>
            <a:ext cx="3397250" cy="609600"/>
          </a:xfrm>
          <a:custGeom>
            <a:avLst/>
            <a:gdLst>
              <a:gd name="connsiteX0" fmla="*/ 3397250 w 3397250"/>
              <a:gd name="connsiteY0" fmla="*/ 609600 h 609600"/>
              <a:gd name="connsiteX1" fmla="*/ 3048000 w 3397250"/>
              <a:gd name="connsiteY1" fmla="*/ 0 h 609600"/>
              <a:gd name="connsiteX2" fmla="*/ 0 w 3397250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7250" h="609600">
                <a:moveTo>
                  <a:pt x="3397250" y="609600"/>
                </a:moveTo>
                <a:lnTo>
                  <a:pt x="30480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5461000" y="1320800"/>
            <a:ext cx="3124200" cy="527050"/>
          </a:xfrm>
          <a:custGeom>
            <a:avLst/>
            <a:gdLst>
              <a:gd name="connsiteX0" fmla="*/ 3124200 w 3124200"/>
              <a:gd name="connsiteY0" fmla="*/ 527050 h 527050"/>
              <a:gd name="connsiteX1" fmla="*/ 3124200 w 3124200"/>
              <a:gd name="connsiteY1" fmla="*/ 527050 h 527050"/>
              <a:gd name="connsiteX2" fmla="*/ 3105150 w 3124200"/>
              <a:gd name="connsiteY2" fmla="*/ 450850 h 527050"/>
              <a:gd name="connsiteX3" fmla="*/ 2794000 w 3124200"/>
              <a:gd name="connsiteY3" fmla="*/ 0 h 527050"/>
              <a:gd name="connsiteX4" fmla="*/ 0 w 3124200"/>
              <a:gd name="connsiteY4" fmla="*/ 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4200" h="527050">
                <a:moveTo>
                  <a:pt x="3124200" y="527050"/>
                </a:moveTo>
                <a:lnTo>
                  <a:pt x="3124200" y="527050"/>
                </a:lnTo>
                <a:cubicBezTo>
                  <a:pt x="3117254" y="457593"/>
                  <a:pt x="3132892" y="478592"/>
                  <a:pt x="3105150" y="450850"/>
                </a:cubicBezTo>
                <a:lnTo>
                  <a:pt x="27940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第五部分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>
                <a:solidFill>
                  <a:schemeClr val="bg1"/>
                </a:solidFill>
              </a:rPr>
              <a:t>主要结论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2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等腰三角形 9"/>
          <p:cNvSpPr/>
          <p:nvPr/>
        </p:nvSpPr>
        <p:spPr>
          <a:xfrm rot="5400000" flipH="1">
            <a:off x="-139308" y="1913165"/>
            <a:ext cx="2019964" cy="1741348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5400000" flipH="1">
            <a:off x="-139307" y="3933129"/>
            <a:ext cx="2019962" cy="17413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 rot="5400000" flipH="1">
            <a:off x="1424766" y="3075110"/>
            <a:ext cx="4039926" cy="3457384"/>
          </a:xfrm>
          <a:custGeom>
            <a:avLst/>
            <a:gdLst>
              <a:gd name="connsiteX0" fmla="*/ 3014375 w 4039926"/>
              <a:gd name="connsiteY0" fmla="*/ 1741348 h 3457384"/>
              <a:gd name="connsiteX1" fmla="*/ 2004393 w 4039926"/>
              <a:gd name="connsiteY1" fmla="*/ 0 h 3457384"/>
              <a:gd name="connsiteX2" fmla="*/ 994411 w 4039926"/>
              <a:gd name="connsiteY2" fmla="*/ 1741348 h 3457384"/>
              <a:gd name="connsiteX3" fmla="*/ 995301 w 4039926"/>
              <a:gd name="connsiteY3" fmla="*/ 1741348 h 3457384"/>
              <a:gd name="connsiteX4" fmla="*/ 0 w 4039926"/>
              <a:gd name="connsiteY4" fmla="*/ 3457383 h 3457384"/>
              <a:gd name="connsiteX5" fmla="*/ 2019962 w 4039926"/>
              <a:gd name="connsiteY5" fmla="*/ 3457383 h 3457384"/>
              <a:gd name="connsiteX6" fmla="*/ 1024662 w 4039926"/>
              <a:gd name="connsiteY6" fmla="*/ 1741348 h 3457384"/>
              <a:gd name="connsiteX7" fmla="*/ 4039926 w 4039926"/>
              <a:gd name="connsiteY7" fmla="*/ 3457384 h 3457384"/>
              <a:gd name="connsiteX8" fmla="*/ 3029944 w 4039926"/>
              <a:gd name="connsiteY8" fmla="*/ 1716036 h 3457384"/>
              <a:gd name="connsiteX9" fmla="*/ 2019962 w 4039926"/>
              <a:gd name="connsiteY9" fmla="*/ 3457384 h 345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9926" h="3457384">
                <a:moveTo>
                  <a:pt x="3014375" y="1741348"/>
                </a:moveTo>
                <a:lnTo>
                  <a:pt x="2004393" y="0"/>
                </a:lnTo>
                <a:lnTo>
                  <a:pt x="994411" y="1741348"/>
                </a:lnTo>
                <a:lnTo>
                  <a:pt x="995301" y="1741348"/>
                </a:lnTo>
                <a:lnTo>
                  <a:pt x="0" y="3457383"/>
                </a:lnTo>
                <a:lnTo>
                  <a:pt x="2019962" y="3457383"/>
                </a:lnTo>
                <a:lnTo>
                  <a:pt x="1024662" y="1741348"/>
                </a:lnTo>
                <a:close/>
                <a:moveTo>
                  <a:pt x="4039926" y="3457384"/>
                </a:moveTo>
                <a:lnTo>
                  <a:pt x="3029944" y="1716036"/>
                </a:lnTo>
                <a:lnTo>
                  <a:pt x="2019962" y="3457384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aphicFrame>
        <p:nvGraphicFramePr>
          <p:cNvPr id="21" name="图表 20"/>
          <p:cNvGraphicFramePr/>
          <p:nvPr>
            <p:extLst>
              <p:ext uri="{D42A27DB-BD31-4B8C-83A1-F6EECF244321}">
                <p14:modId xmlns:p14="http://schemas.microsoft.com/office/powerpoint/2010/main" val="2268359778"/>
              </p:ext>
            </p:extLst>
          </p:nvPr>
        </p:nvGraphicFramePr>
        <p:xfrm>
          <a:off x="5676901" y="1413933"/>
          <a:ext cx="7086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矩形 24"/>
          <p:cNvSpPr/>
          <p:nvPr/>
        </p:nvSpPr>
        <p:spPr>
          <a:xfrm>
            <a:off x="5395467" y="951468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6" name="矩形 25"/>
          <p:cNvSpPr/>
          <p:nvPr/>
        </p:nvSpPr>
        <p:spPr>
          <a:xfrm>
            <a:off x="5395467" y="1294700"/>
            <a:ext cx="2796048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7" name="矩形 26"/>
          <p:cNvSpPr/>
          <p:nvPr/>
        </p:nvSpPr>
        <p:spPr>
          <a:xfrm>
            <a:off x="3801617" y="2605977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28" name="矩形 27"/>
          <p:cNvSpPr/>
          <p:nvPr/>
        </p:nvSpPr>
        <p:spPr>
          <a:xfrm>
            <a:off x="3801616" y="2949209"/>
            <a:ext cx="2897889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  <p:sp>
        <p:nvSpPr>
          <p:cNvPr id="29" name="矩形 28"/>
          <p:cNvSpPr/>
          <p:nvPr/>
        </p:nvSpPr>
        <p:spPr>
          <a:xfrm>
            <a:off x="5181360" y="5575701"/>
            <a:ext cx="240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30" name="矩形 29"/>
          <p:cNvSpPr/>
          <p:nvPr/>
        </p:nvSpPr>
        <p:spPr>
          <a:xfrm>
            <a:off x="5181359" y="5994863"/>
            <a:ext cx="2216391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val="14950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平行四边形 9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B4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B40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9829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</a:rPr>
              <a:t>6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55119" y="476673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参考文献</a:t>
            </a:r>
          </a:p>
        </p:txBody>
      </p:sp>
    </p:spTree>
    <p:extLst>
      <p:ext uri="{BB962C8B-B14F-4D97-AF65-F5344CB8AC3E}">
        <p14:creationId xmlns:p14="http://schemas.microsoft.com/office/powerpoint/2010/main" val="29154492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</a:t>
            </a:r>
            <a:r>
              <a:rPr lang="zh-CN" altLang="en-US" dirty="0">
                <a:solidFill>
                  <a:schemeClr val="bg1"/>
                </a:solidFill>
              </a:rPr>
              <a:t>六</a:t>
            </a:r>
            <a:r>
              <a:rPr lang="zh-CN" altLang="en-US" dirty="0" smtClean="0">
                <a:solidFill>
                  <a:schemeClr val="bg1"/>
                </a:solidFill>
              </a:rPr>
              <a:t>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参考文献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2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35756" y="929204"/>
            <a:ext cx="11520487" cy="538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期刊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类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[J].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刊名，出版年份，卷号（期号）：起止页码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2.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专著类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书名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[M].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出版地：出版社，出版年份：起止页码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报纸类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[N].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报纸名，出版日期（版次）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论文集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[C].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出版地：出版者，出版年份：起始页码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5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学位论文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[D].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出版地：保存者，出版年份：起始页码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6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研究报告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篇名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[R].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出版地：出版者，出版年份：起始页码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7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条例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颁布单位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条例名称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发布日期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8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译著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序号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原著作者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书名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[M].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译者，译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出版地：出版社，出版年份：起止页码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44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23563">
            <a:off x="137340" y="-2331917"/>
            <a:ext cx="13986178" cy="7994520"/>
          </a:xfrm>
          <a:custGeom>
            <a:avLst/>
            <a:gdLst>
              <a:gd name="connsiteX0" fmla="*/ 0 w 13986178"/>
              <a:gd name="connsiteY0" fmla="*/ 6168227 h 7994520"/>
              <a:gd name="connsiteX1" fmla="*/ 10516551 w 13986178"/>
              <a:gd name="connsiteY1" fmla="*/ 0 h 7994520"/>
              <a:gd name="connsiteX2" fmla="*/ 13986178 w 13986178"/>
              <a:gd name="connsiteY2" fmla="*/ 5915560 h 7994520"/>
              <a:gd name="connsiteX3" fmla="*/ 11693289 w 13986178"/>
              <a:gd name="connsiteY3" fmla="*/ 5956982 h 7994520"/>
              <a:gd name="connsiteX4" fmla="*/ 10511517 w 13986178"/>
              <a:gd name="connsiteY4" fmla="*/ 7994520 h 7994520"/>
              <a:gd name="connsiteX5" fmla="*/ 9354254 w 13986178"/>
              <a:gd name="connsiteY5" fmla="*/ 5999238 h 7994520"/>
              <a:gd name="connsiteX6" fmla="*/ 4561146 w 13986178"/>
              <a:gd name="connsiteY6" fmla="*/ 6085828 h 7994520"/>
              <a:gd name="connsiteX7" fmla="*/ 5272735 w 13986178"/>
              <a:gd name="connsiteY7" fmla="*/ 7312706 h 7994520"/>
              <a:gd name="connsiteX8" fmla="*/ 1610514 w 13986178"/>
              <a:gd name="connsiteY8" fmla="*/ 7312706 h 7994520"/>
              <a:gd name="connsiteX9" fmla="*/ 2298395 w 13986178"/>
              <a:gd name="connsiteY9" fmla="*/ 6126705 h 799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6178" h="7994520">
                <a:moveTo>
                  <a:pt x="0" y="6168227"/>
                </a:moveTo>
                <a:lnTo>
                  <a:pt x="10516551" y="0"/>
                </a:lnTo>
                <a:lnTo>
                  <a:pt x="13986178" y="5915560"/>
                </a:lnTo>
                <a:lnTo>
                  <a:pt x="11693289" y="5956982"/>
                </a:lnTo>
                <a:lnTo>
                  <a:pt x="10511517" y="7994520"/>
                </a:lnTo>
                <a:lnTo>
                  <a:pt x="9354254" y="5999238"/>
                </a:lnTo>
                <a:lnTo>
                  <a:pt x="4561146" y="6085828"/>
                </a:lnTo>
                <a:lnTo>
                  <a:pt x="5272735" y="7312706"/>
                </a:lnTo>
                <a:lnTo>
                  <a:pt x="1610514" y="7312706"/>
                </a:lnTo>
                <a:lnTo>
                  <a:pt x="2298395" y="612670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0800000" flipH="1">
            <a:off x="2011679" y="-1"/>
            <a:ext cx="2030931" cy="1116532"/>
          </a:xfrm>
          <a:prstGeom prst="triangle">
            <a:avLst>
              <a:gd name="adj" fmla="val 0"/>
            </a:avLst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rot="8975106">
            <a:off x="10257473" y="3185703"/>
            <a:ext cx="2706420" cy="2333120"/>
          </a:xfrm>
          <a:prstGeom prst="triangle">
            <a:avLst/>
          </a:prstGeom>
          <a:solidFill>
            <a:srgbClr val="F67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6175106">
            <a:off x="7332010" y="4211179"/>
            <a:ext cx="2706420" cy="2333120"/>
          </a:xfrm>
          <a:prstGeom prst="triangle">
            <a:avLst/>
          </a:prstGeom>
          <a:solidFill>
            <a:srgbClr val="F5C6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775106">
            <a:off x="7906653" y="1164917"/>
            <a:ext cx="2706420" cy="2333120"/>
          </a:xfrm>
          <a:prstGeom prst="triangle">
            <a:avLst/>
          </a:prstGeom>
          <a:solidFill>
            <a:srgbClr val="ED322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9830578">
            <a:off x="3368151" y="-149940"/>
            <a:ext cx="2313359" cy="1994275"/>
          </a:xfrm>
          <a:prstGeom prst="triangle">
            <a:avLst/>
          </a:prstGeom>
          <a:solidFill>
            <a:srgbClr val="FB405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7024" y="4104365"/>
            <a:ext cx="48013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/>
              <a:t>感谢各位</a:t>
            </a:r>
          </a:p>
          <a:p>
            <a:r>
              <a:rPr lang="zh-CN" altLang="en-US" sz="6000" b="1" dirty="0"/>
              <a:t>老师评判指导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97024" y="2136272"/>
            <a:ext cx="36567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b="1" dirty="0" smtClean="0">
                <a:solidFill>
                  <a:srgbClr val="F67A3A"/>
                </a:solidFill>
                <a:latin typeface="+mj-lt"/>
                <a:ea typeface="+mj-ea"/>
              </a:rPr>
              <a:t>2016</a:t>
            </a:r>
            <a:endParaRPr lang="zh-CN" altLang="en-US" sz="13800" b="1" dirty="0">
              <a:solidFill>
                <a:srgbClr val="F67A3A"/>
              </a:solidFill>
              <a:latin typeface="+mj-lt"/>
              <a:ea typeface="+mj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12804" y="4094547"/>
            <a:ext cx="36298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40566" y="6069443"/>
            <a:ext cx="4695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+mj-ea"/>
                <a:ea typeface="+mj-ea"/>
              </a:rPr>
              <a:t>指导</a:t>
            </a:r>
            <a:r>
              <a:rPr lang="zh-CN" altLang="en-US" sz="2000" dirty="0">
                <a:latin typeface="+mj-ea"/>
                <a:ea typeface="+mj-ea"/>
              </a:rPr>
              <a:t>老师</a:t>
            </a:r>
            <a:r>
              <a:rPr lang="zh-CN" altLang="en-US" sz="2000" dirty="0" smtClean="0">
                <a:latin typeface="+mj-ea"/>
                <a:ea typeface="+mj-ea"/>
              </a:rPr>
              <a:t>：锐旗设计  报告人：锐旗设计</a:t>
            </a:r>
            <a:endParaRPr lang="en-US" altLang="zh-CN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75444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8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平行四边形 14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5C6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745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smtClean="0">
                <a:solidFill>
                  <a:schemeClr val="bg1"/>
                </a:solidFill>
              </a:rPr>
              <a:t>1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28766" y="476673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</a:rPr>
              <a:t>选题背景和意义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451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第一部分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>
                <a:solidFill>
                  <a:schemeClr val="bg1"/>
                </a:solidFill>
              </a:rPr>
              <a:t>选题背景和意义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 rot="1800000">
            <a:off x="947320" y="1318012"/>
            <a:ext cx="2781174" cy="2729858"/>
            <a:chOff x="4243137" y="1556583"/>
            <a:chExt cx="3705726" cy="3637353"/>
          </a:xfrm>
        </p:grpSpPr>
        <p:sp>
          <p:nvSpPr>
            <p:cNvPr id="13" name="等腰三角形 12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5C6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rot="1800000">
            <a:off x="4722693" y="1318012"/>
            <a:ext cx="2781174" cy="2729858"/>
            <a:chOff x="4243137" y="1556583"/>
            <a:chExt cx="3705726" cy="3637353"/>
          </a:xfrm>
        </p:grpSpPr>
        <p:sp>
          <p:nvSpPr>
            <p:cNvPr id="16" name="等腰三角形 15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6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6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 rot="1800000">
            <a:off x="8498066" y="1318012"/>
            <a:ext cx="2781174" cy="2729858"/>
            <a:chOff x="4243137" y="1556583"/>
            <a:chExt cx="3705726" cy="3637353"/>
          </a:xfrm>
        </p:grpSpPr>
        <p:sp>
          <p:nvSpPr>
            <p:cNvPr id="19" name="等腰三角形 18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ED3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ED32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Group 11"/>
          <p:cNvGrpSpPr>
            <a:grpSpLocks noChangeAspect="1"/>
          </p:cNvGrpSpPr>
          <p:nvPr/>
        </p:nvGrpSpPr>
        <p:grpSpPr bwMode="auto">
          <a:xfrm>
            <a:off x="5461887" y="2521149"/>
            <a:ext cx="907982" cy="644666"/>
            <a:chOff x="1407" y="1098"/>
            <a:chExt cx="800" cy="568"/>
          </a:xfrm>
          <a:solidFill>
            <a:schemeClr val="bg1"/>
          </a:solidFill>
        </p:grpSpPr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1494" y="1098"/>
              <a:ext cx="626" cy="423"/>
            </a:xfrm>
            <a:custGeom>
              <a:avLst/>
              <a:gdLst>
                <a:gd name="T0" fmla="*/ 621 w 628"/>
                <a:gd name="T1" fmla="*/ 7 h 423"/>
                <a:gd name="T2" fmla="*/ 605 w 628"/>
                <a:gd name="T3" fmla="*/ 0 h 423"/>
                <a:gd name="T4" fmla="*/ 23 w 628"/>
                <a:gd name="T5" fmla="*/ 0 h 423"/>
                <a:gd name="T6" fmla="*/ 7 w 628"/>
                <a:gd name="T7" fmla="*/ 7 h 423"/>
                <a:gd name="T8" fmla="*/ 0 w 628"/>
                <a:gd name="T9" fmla="*/ 23 h 423"/>
                <a:gd name="T10" fmla="*/ 0 w 628"/>
                <a:gd name="T11" fmla="*/ 423 h 423"/>
                <a:gd name="T12" fmla="*/ 628 w 628"/>
                <a:gd name="T13" fmla="*/ 423 h 423"/>
                <a:gd name="T14" fmla="*/ 628 w 628"/>
                <a:gd name="T15" fmla="*/ 23 h 423"/>
                <a:gd name="T16" fmla="*/ 621 w 628"/>
                <a:gd name="T17" fmla="*/ 7 h 423"/>
                <a:gd name="T18" fmla="*/ 314 w 628"/>
                <a:gd name="T19" fmla="*/ 13 h 423"/>
                <a:gd name="T20" fmla="*/ 321 w 628"/>
                <a:gd name="T21" fmla="*/ 20 h 423"/>
                <a:gd name="T22" fmla="*/ 314 w 628"/>
                <a:gd name="T23" fmla="*/ 27 h 423"/>
                <a:gd name="T24" fmla="*/ 307 w 628"/>
                <a:gd name="T25" fmla="*/ 20 h 423"/>
                <a:gd name="T26" fmla="*/ 314 w 628"/>
                <a:gd name="T27" fmla="*/ 13 h 423"/>
                <a:gd name="T28" fmla="*/ 587 w 628"/>
                <a:gd name="T29" fmla="*/ 382 h 423"/>
                <a:gd name="T30" fmla="*/ 41 w 628"/>
                <a:gd name="T31" fmla="*/ 382 h 423"/>
                <a:gd name="T32" fmla="*/ 41 w 628"/>
                <a:gd name="T33" fmla="*/ 41 h 423"/>
                <a:gd name="T34" fmla="*/ 587 w 628"/>
                <a:gd name="T35" fmla="*/ 41 h 423"/>
                <a:gd name="T36" fmla="*/ 587 w 628"/>
                <a:gd name="T37" fmla="*/ 38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423">
                  <a:moveTo>
                    <a:pt x="621" y="7"/>
                  </a:moveTo>
                  <a:cubicBezTo>
                    <a:pt x="617" y="2"/>
                    <a:pt x="611" y="0"/>
                    <a:pt x="60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7" y="0"/>
                    <a:pt x="11" y="2"/>
                    <a:pt x="7" y="7"/>
                  </a:cubicBezTo>
                  <a:cubicBezTo>
                    <a:pt x="2" y="11"/>
                    <a:pt x="0" y="17"/>
                    <a:pt x="0" y="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628" y="423"/>
                    <a:pt x="628" y="423"/>
                    <a:pt x="628" y="423"/>
                  </a:cubicBezTo>
                  <a:cubicBezTo>
                    <a:pt x="628" y="23"/>
                    <a:pt x="628" y="23"/>
                    <a:pt x="628" y="23"/>
                  </a:cubicBezTo>
                  <a:cubicBezTo>
                    <a:pt x="628" y="17"/>
                    <a:pt x="626" y="11"/>
                    <a:pt x="621" y="7"/>
                  </a:cubicBezTo>
                  <a:close/>
                  <a:moveTo>
                    <a:pt x="314" y="13"/>
                  </a:moveTo>
                  <a:cubicBezTo>
                    <a:pt x="318" y="13"/>
                    <a:pt x="321" y="16"/>
                    <a:pt x="321" y="20"/>
                  </a:cubicBezTo>
                  <a:cubicBezTo>
                    <a:pt x="321" y="24"/>
                    <a:pt x="318" y="27"/>
                    <a:pt x="314" y="27"/>
                  </a:cubicBezTo>
                  <a:cubicBezTo>
                    <a:pt x="310" y="27"/>
                    <a:pt x="307" y="24"/>
                    <a:pt x="307" y="20"/>
                  </a:cubicBezTo>
                  <a:cubicBezTo>
                    <a:pt x="307" y="16"/>
                    <a:pt x="310" y="13"/>
                    <a:pt x="314" y="13"/>
                  </a:cubicBezTo>
                  <a:close/>
                  <a:moveTo>
                    <a:pt x="587" y="382"/>
                  </a:moveTo>
                  <a:cubicBezTo>
                    <a:pt x="41" y="382"/>
                    <a:pt x="41" y="382"/>
                    <a:pt x="41" y="38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587" y="41"/>
                    <a:pt x="587" y="41"/>
                    <a:pt x="587" y="41"/>
                  </a:cubicBezTo>
                  <a:lnTo>
                    <a:pt x="587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1407" y="1538"/>
              <a:ext cx="800" cy="97"/>
            </a:xfrm>
            <a:custGeom>
              <a:avLst/>
              <a:gdLst>
                <a:gd name="T0" fmla="*/ 87 w 802"/>
                <a:gd name="T1" fmla="*/ 0 h 97"/>
                <a:gd name="T2" fmla="*/ 4 w 802"/>
                <a:gd name="T3" fmla="*/ 83 h 97"/>
                <a:gd name="T4" fmla="*/ 2 w 802"/>
                <a:gd name="T5" fmla="*/ 92 h 97"/>
                <a:gd name="T6" fmla="*/ 10 w 802"/>
                <a:gd name="T7" fmla="*/ 97 h 97"/>
                <a:gd name="T8" fmla="*/ 792 w 802"/>
                <a:gd name="T9" fmla="*/ 97 h 97"/>
                <a:gd name="T10" fmla="*/ 800 w 802"/>
                <a:gd name="T11" fmla="*/ 92 h 97"/>
                <a:gd name="T12" fmla="*/ 798 w 802"/>
                <a:gd name="T13" fmla="*/ 83 h 97"/>
                <a:gd name="T14" fmla="*/ 715 w 802"/>
                <a:gd name="T15" fmla="*/ 0 h 97"/>
                <a:gd name="T16" fmla="*/ 87 w 802"/>
                <a:gd name="T17" fmla="*/ 0 h 97"/>
                <a:gd name="T18" fmla="*/ 711 w 802"/>
                <a:gd name="T19" fmla="*/ 47 h 97"/>
                <a:gd name="T20" fmla="*/ 712 w 802"/>
                <a:gd name="T21" fmla="*/ 54 h 97"/>
                <a:gd name="T22" fmla="*/ 706 w 802"/>
                <a:gd name="T23" fmla="*/ 58 h 97"/>
                <a:gd name="T24" fmla="*/ 484 w 802"/>
                <a:gd name="T25" fmla="*/ 58 h 97"/>
                <a:gd name="T26" fmla="*/ 485 w 802"/>
                <a:gd name="T27" fmla="*/ 64 h 97"/>
                <a:gd name="T28" fmla="*/ 484 w 802"/>
                <a:gd name="T29" fmla="*/ 67 h 97"/>
                <a:gd name="T30" fmla="*/ 481 w 802"/>
                <a:gd name="T31" fmla="*/ 69 h 97"/>
                <a:gd name="T32" fmla="*/ 321 w 802"/>
                <a:gd name="T33" fmla="*/ 69 h 97"/>
                <a:gd name="T34" fmla="*/ 318 w 802"/>
                <a:gd name="T35" fmla="*/ 67 h 97"/>
                <a:gd name="T36" fmla="*/ 317 w 802"/>
                <a:gd name="T37" fmla="*/ 64 h 97"/>
                <a:gd name="T38" fmla="*/ 318 w 802"/>
                <a:gd name="T39" fmla="*/ 58 h 97"/>
                <a:gd name="T40" fmla="*/ 96 w 802"/>
                <a:gd name="T41" fmla="*/ 58 h 97"/>
                <a:gd name="T42" fmla="*/ 90 w 802"/>
                <a:gd name="T43" fmla="*/ 54 h 97"/>
                <a:gd name="T44" fmla="*/ 91 w 802"/>
                <a:gd name="T45" fmla="*/ 47 h 97"/>
                <a:gd name="T46" fmla="*/ 113 w 802"/>
                <a:gd name="T47" fmla="*/ 20 h 97"/>
                <a:gd name="T48" fmla="*/ 689 w 802"/>
                <a:gd name="T49" fmla="*/ 20 h 97"/>
                <a:gd name="T50" fmla="*/ 711 w 802"/>
                <a:gd name="T51" fmla="*/ 4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97">
                  <a:moveTo>
                    <a:pt x="87" y="0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1" y="85"/>
                    <a:pt x="0" y="89"/>
                    <a:pt x="2" y="92"/>
                  </a:cubicBezTo>
                  <a:cubicBezTo>
                    <a:pt x="3" y="95"/>
                    <a:pt x="6" y="97"/>
                    <a:pt x="10" y="97"/>
                  </a:cubicBezTo>
                  <a:cubicBezTo>
                    <a:pt x="792" y="97"/>
                    <a:pt x="792" y="97"/>
                    <a:pt x="792" y="97"/>
                  </a:cubicBezTo>
                  <a:cubicBezTo>
                    <a:pt x="796" y="97"/>
                    <a:pt x="799" y="95"/>
                    <a:pt x="800" y="92"/>
                  </a:cubicBezTo>
                  <a:cubicBezTo>
                    <a:pt x="802" y="89"/>
                    <a:pt x="801" y="85"/>
                    <a:pt x="798" y="83"/>
                  </a:cubicBezTo>
                  <a:cubicBezTo>
                    <a:pt x="715" y="0"/>
                    <a:pt x="715" y="0"/>
                    <a:pt x="715" y="0"/>
                  </a:cubicBezTo>
                  <a:lnTo>
                    <a:pt x="87" y="0"/>
                  </a:lnTo>
                  <a:close/>
                  <a:moveTo>
                    <a:pt x="711" y="47"/>
                  </a:moveTo>
                  <a:cubicBezTo>
                    <a:pt x="713" y="49"/>
                    <a:pt x="713" y="51"/>
                    <a:pt x="712" y="54"/>
                  </a:cubicBezTo>
                  <a:cubicBezTo>
                    <a:pt x="711" y="56"/>
                    <a:pt x="709" y="58"/>
                    <a:pt x="706" y="58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5" y="64"/>
                    <a:pt x="485" y="64"/>
                    <a:pt x="485" y="64"/>
                  </a:cubicBezTo>
                  <a:cubicBezTo>
                    <a:pt x="485" y="65"/>
                    <a:pt x="485" y="66"/>
                    <a:pt x="484" y="67"/>
                  </a:cubicBezTo>
                  <a:cubicBezTo>
                    <a:pt x="483" y="68"/>
                    <a:pt x="482" y="69"/>
                    <a:pt x="481" y="69"/>
                  </a:cubicBezTo>
                  <a:cubicBezTo>
                    <a:pt x="321" y="69"/>
                    <a:pt x="321" y="69"/>
                    <a:pt x="321" y="69"/>
                  </a:cubicBezTo>
                  <a:cubicBezTo>
                    <a:pt x="320" y="69"/>
                    <a:pt x="319" y="68"/>
                    <a:pt x="318" y="67"/>
                  </a:cubicBezTo>
                  <a:cubicBezTo>
                    <a:pt x="317" y="66"/>
                    <a:pt x="317" y="65"/>
                    <a:pt x="317" y="64"/>
                  </a:cubicBezTo>
                  <a:cubicBezTo>
                    <a:pt x="318" y="58"/>
                    <a:pt x="318" y="58"/>
                    <a:pt x="318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3" y="58"/>
                    <a:pt x="91" y="56"/>
                    <a:pt x="90" y="54"/>
                  </a:cubicBezTo>
                  <a:cubicBezTo>
                    <a:pt x="89" y="51"/>
                    <a:pt x="89" y="49"/>
                    <a:pt x="91" y="47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689" y="20"/>
                    <a:pt x="689" y="20"/>
                    <a:pt x="689" y="20"/>
                  </a:cubicBezTo>
                  <a:lnTo>
                    <a:pt x="71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1408" y="1637"/>
              <a:ext cx="798" cy="29"/>
            </a:xfrm>
            <a:custGeom>
              <a:avLst/>
              <a:gdLst>
                <a:gd name="T0" fmla="*/ 791 w 800"/>
                <a:gd name="T1" fmla="*/ 3 h 29"/>
                <a:gd name="T2" fmla="*/ 469 w 800"/>
                <a:gd name="T3" fmla="*/ 3 h 29"/>
                <a:gd name="T4" fmla="*/ 468 w 800"/>
                <a:gd name="T5" fmla="*/ 6 h 29"/>
                <a:gd name="T6" fmla="*/ 461 w 800"/>
                <a:gd name="T7" fmla="*/ 9 h 29"/>
                <a:gd name="T8" fmla="*/ 339 w 800"/>
                <a:gd name="T9" fmla="*/ 9 h 29"/>
                <a:gd name="T10" fmla="*/ 332 w 800"/>
                <a:gd name="T11" fmla="*/ 6 h 29"/>
                <a:gd name="T12" fmla="*/ 331 w 800"/>
                <a:gd name="T13" fmla="*/ 3 h 29"/>
                <a:gd name="T14" fmla="*/ 9 w 800"/>
                <a:gd name="T15" fmla="*/ 3 h 29"/>
                <a:gd name="T16" fmla="*/ 0 w 800"/>
                <a:gd name="T17" fmla="*/ 0 h 29"/>
                <a:gd name="T18" fmla="*/ 0 w 800"/>
                <a:gd name="T19" fmla="*/ 9 h 29"/>
                <a:gd name="T20" fmla="*/ 6 w 800"/>
                <a:gd name="T21" fmla="*/ 23 h 29"/>
                <a:gd name="T22" fmla="*/ 21 w 800"/>
                <a:gd name="T23" fmla="*/ 29 h 29"/>
                <a:gd name="T24" fmla="*/ 779 w 800"/>
                <a:gd name="T25" fmla="*/ 29 h 29"/>
                <a:gd name="T26" fmla="*/ 794 w 800"/>
                <a:gd name="T27" fmla="*/ 23 h 29"/>
                <a:gd name="T28" fmla="*/ 800 w 800"/>
                <a:gd name="T29" fmla="*/ 9 h 29"/>
                <a:gd name="T30" fmla="*/ 800 w 800"/>
                <a:gd name="T31" fmla="*/ 0 h 29"/>
                <a:gd name="T32" fmla="*/ 791 w 800"/>
                <a:gd name="T33" fmla="*/ 3 h 29"/>
                <a:gd name="T34" fmla="*/ 72 w 800"/>
                <a:gd name="T35" fmla="*/ 21 h 29"/>
                <a:gd name="T36" fmla="*/ 68 w 800"/>
                <a:gd name="T37" fmla="*/ 16 h 29"/>
                <a:gd name="T38" fmla="*/ 72 w 800"/>
                <a:gd name="T39" fmla="*/ 12 h 29"/>
                <a:gd name="T40" fmla="*/ 77 w 800"/>
                <a:gd name="T41" fmla="*/ 16 h 29"/>
                <a:gd name="T42" fmla="*/ 72 w 800"/>
                <a:gd name="T43" fmla="*/ 21 h 29"/>
                <a:gd name="T44" fmla="*/ 94 w 800"/>
                <a:gd name="T45" fmla="*/ 21 h 29"/>
                <a:gd name="T46" fmla="*/ 89 w 800"/>
                <a:gd name="T47" fmla="*/ 16 h 29"/>
                <a:gd name="T48" fmla="*/ 94 w 800"/>
                <a:gd name="T49" fmla="*/ 12 h 29"/>
                <a:gd name="T50" fmla="*/ 98 w 800"/>
                <a:gd name="T51" fmla="*/ 16 h 29"/>
                <a:gd name="T52" fmla="*/ 94 w 800"/>
                <a:gd name="T53" fmla="*/ 21 h 29"/>
                <a:gd name="T54" fmla="*/ 115 w 800"/>
                <a:gd name="T55" fmla="*/ 21 h 29"/>
                <a:gd name="T56" fmla="*/ 111 w 800"/>
                <a:gd name="T57" fmla="*/ 16 h 29"/>
                <a:gd name="T58" fmla="*/ 115 w 800"/>
                <a:gd name="T59" fmla="*/ 12 h 29"/>
                <a:gd name="T60" fmla="*/ 120 w 800"/>
                <a:gd name="T61" fmla="*/ 16 h 29"/>
                <a:gd name="T62" fmla="*/ 115 w 800"/>
                <a:gd name="T6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29">
                  <a:moveTo>
                    <a:pt x="791" y="3"/>
                  </a:moveTo>
                  <a:cubicBezTo>
                    <a:pt x="469" y="3"/>
                    <a:pt x="469" y="3"/>
                    <a:pt x="469" y="3"/>
                  </a:cubicBezTo>
                  <a:cubicBezTo>
                    <a:pt x="469" y="4"/>
                    <a:pt x="468" y="5"/>
                    <a:pt x="468" y="6"/>
                  </a:cubicBezTo>
                  <a:cubicBezTo>
                    <a:pt x="466" y="8"/>
                    <a:pt x="463" y="9"/>
                    <a:pt x="461" y="9"/>
                  </a:cubicBezTo>
                  <a:cubicBezTo>
                    <a:pt x="339" y="9"/>
                    <a:pt x="339" y="9"/>
                    <a:pt x="339" y="9"/>
                  </a:cubicBezTo>
                  <a:cubicBezTo>
                    <a:pt x="337" y="9"/>
                    <a:pt x="334" y="8"/>
                    <a:pt x="332" y="6"/>
                  </a:cubicBezTo>
                  <a:cubicBezTo>
                    <a:pt x="332" y="5"/>
                    <a:pt x="331" y="4"/>
                    <a:pt x="331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3"/>
                    <a:pt x="2" y="2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2" y="19"/>
                    <a:pt x="6" y="23"/>
                  </a:cubicBezTo>
                  <a:cubicBezTo>
                    <a:pt x="10" y="27"/>
                    <a:pt x="15" y="29"/>
                    <a:pt x="21" y="29"/>
                  </a:cubicBezTo>
                  <a:cubicBezTo>
                    <a:pt x="779" y="29"/>
                    <a:pt x="779" y="29"/>
                    <a:pt x="779" y="29"/>
                  </a:cubicBezTo>
                  <a:cubicBezTo>
                    <a:pt x="785" y="29"/>
                    <a:pt x="790" y="27"/>
                    <a:pt x="794" y="23"/>
                  </a:cubicBezTo>
                  <a:cubicBezTo>
                    <a:pt x="798" y="19"/>
                    <a:pt x="800" y="14"/>
                    <a:pt x="800" y="9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798" y="2"/>
                    <a:pt x="795" y="3"/>
                    <a:pt x="791" y="3"/>
                  </a:cubicBezTo>
                  <a:close/>
                  <a:moveTo>
                    <a:pt x="72" y="21"/>
                  </a:moveTo>
                  <a:cubicBezTo>
                    <a:pt x="70" y="21"/>
                    <a:pt x="68" y="19"/>
                    <a:pt x="68" y="16"/>
                  </a:cubicBezTo>
                  <a:cubicBezTo>
                    <a:pt x="68" y="14"/>
                    <a:pt x="70" y="12"/>
                    <a:pt x="72" y="12"/>
                  </a:cubicBezTo>
                  <a:cubicBezTo>
                    <a:pt x="75" y="12"/>
                    <a:pt x="77" y="14"/>
                    <a:pt x="77" y="16"/>
                  </a:cubicBezTo>
                  <a:cubicBezTo>
                    <a:pt x="77" y="19"/>
                    <a:pt x="75" y="21"/>
                    <a:pt x="72" y="21"/>
                  </a:cubicBezTo>
                  <a:close/>
                  <a:moveTo>
                    <a:pt x="94" y="21"/>
                  </a:moveTo>
                  <a:cubicBezTo>
                    <a:pt x="91" y="21"/>
                    <a:pt x="89" y="19"/>
                    <a:pt x="89" y="16"/>
                  </a:cubicBezTo>
                  <a:cubicBezTo>
                    <a:pt x="89" y="14"/>
                    <a:pt x="91" y="12"/>
                    <a:pt x="94" y="12"/>
                  </a:cubicBezTo>
                  <a:cubicBezTo>
                    <a:pt x="96" y="12"/>
                    <a:pt x="98" y="14"/>
                    <a:pt x="98" y="16"/>
                  </a:cubicBezTo>
                  <a:cubicBezTo>
                    <a:pt x="98" y="19"/>
                    <a:pt x="96" y="21"/>
                    <a:pt x="94" y="21"/>
                  </a:cubicBezTo>
                  <a:close/>
                  <a:moveTo>
                    <a:pt x="115" y="21"/>
                  </a:moveTo>
                  <a:cubicBezTo>
                    <a:pt x="113" y="21"/>
                    <a:pt x="111" y="19"/>
                    <a:pt x="111" y="16"/>
                  </a:cubicBezTo>
                  <a:cubicBezTo>
                    <a:pt x="111" y="14"/>
                    <a:pt x="113" y="12"/>
                    <a:pt x="115" y="12"/>
                  </a:cubicBezTo>
                  <a:cubicBezTo>
                    <a:pt x="118" y="12"/>
                    <a:pt x="120" y="14"/>
                    <a:pt x="120" y="16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624" y="1386"/>
              <a:ext cx="48" cy="56"/>
            </a:xfrm>
            <a:custGeom>
              <a:avLst/>
              <a:gdLst>
                <a:gd name="T0" fmla="*/ 48 w 48"/>
                <a:gd name="T1" fmla="*/ 56 h 56"/>
                <a:gd name="T2" fmla="*/ 0 w 48"/>
                <a:gd name="T3" fmla="*/ 56 h 56"/>
                <a:gd name="T4" fmla="*/ 0 w 48"/>
                <a:gd name="T5" fmla="*/ 5 h 56"/>
                <a:gd name="T6" fmla="*/ 2 w 48"/>
                <a:gd name="T7" fmla="*/ 2 h 56"/>
                <a:gd name="T8" fmla="*/ 5 w 48"/>
                <a:gd name="T9" fmla="*/ 0 h 56"/>
                <a:gd name="T10" fmla="*/ 43 w 48"/>
                <a:gd name="T11" fmla="*/ 0 h 56"/>
                <a:gd name="T12" fmla="*/ 47 w 48"/>
                <a:gd name="T13" fmla="*/ 2 h 56"/>
                <a:gd name="T14" fmla="*/ 48 w 48"/>
                <a:gd name="T15" fmla="*/ 5 h 56"/>
                <a:gd name="T16" fmla="*/ 48 w 48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6">
                  <a:moveTo>
                    <a:pt x="4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6" y="1"/>
                    <a:pt x="47" y="2"/>
                  </a:cubicBezTo>
                  <a:cubicBezTo>
                    <a:pt x="48" y="3"/>
                    <a:pt x="48" y="4"/>
                    <a:pt x="48" y="5"/>
                  </a:cubicBezTo>
                  <a:cubicBezTo>
                    <a:pt x="48" y="56"/>
                    <a:pt x="48" y="56"/>
                    <a:pt x="4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723" y="1314"/>
              <a:ext cx="47" cy="128"/>
            </a:xfrm>
            <a:custGeom>
              <a:avLst/>
              <a:gdLst>
                <a:gd name="T0" fmla="*/ 47 w 47"/>
                <a:gd name="T1" fmla="*/ 128 h 128"/>
                <a:gd name="T2" fmla="*/ 0 w 47"/>
                <a:gd name="T3" fmla="*/ 128 h 128"/>
                <a:gd name="T4" fmla="*/ 0 w 47"/>
                <a:gd name="T5" fmla="*/ 5 h 128"/>
                <a:gd name="T6" fmla="*/ 1 w 47"/>
                <a:gd name="T7" fmla="*/ 2 h 128"/>
                <a:gd name="T8" fmla="*/ 5 w 47"/>
                <a:gd name="T9" fmla="*/ 0 h 128"/>
                <a:gd name="T10" fmla="*/ 42 w 47"/>
                <a:gd name="T11" fmla="*/ 0 h 128"/>
                <a:gd name="T12" fmla="*/ 46 w 47"/>
                <a:gd name="T13" fmla="*/ 2 h 128"/>
                <a:gd name="T14" fmla="*/ 47 w 47"/>
                <a:gd name="T15" fmla="*/ 5 h 128"/>
                <a:gd name="T16" fmla="*/ 47 w 47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28">
                  <a:moveTo>
                    <a:pt x="47" y="128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6" y="2"/>
                  </a:cubicBezTo>
                  <a:cubicBezTo>
                    <a:pt x="47" y="3"/>
                    <a:pt x="47" y="4"/>
                    <a:pt x="47" y="5"/>
                  </a:cubicBezTo>
                  <a:lnTo>
                    <a:pt x="47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821" y="1353"/>
              <a:ext cx="48" cy="89"/>
            </a:xfrm>
            <a:custGeom>
              <a:avLst/>
              <a:gdLst>
                <a:gd name="T0" fmla="*/ 48 w 48"/>
                <a:gd name="T1" fmla="*/ 89 h 89"/>
                <a:gd name="T2" fmla="*/ 0 w 48"/>
                <a:gd name="T3" fmla="*/ 89 h 89"/>
                <a:gd name="T4" fmla="*/ 0 w 48"/>
                <a:gd name="T5" fmla="*/ 6 h 89"/>
                <a:gd name="T6" fmla="*/ 1 w 48"/>
                <a:gd name="T7" fmla="*/ 2 h 89"/>
                <a:gd name="T8" fmla="*/ 5 w 48"/>
                <a:gd name="T9" fmla="*/ 0 h 89"/>
                <a:gd name="T10" fmla="*/ 43 w 48"/>
                <a:gd name="T11" fmla="*/ 0 h 89"/>
                <a:gd name="T12" fmla="*/ 46 w 48"/>
                <a:gd name="T13" fmla="*/ 2 h 89"/>
                <a:gd name="T14" fmla="*/ 48 w 48"/>
                <a:gd name="T15" fmla="*/ 6 h 89"/>
                <a:gd name="T16" fmla="*/ 48 w 48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89">
                  <a:moveTo>
                    <a:pt x="48" y="89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6" y="2"/>
                  </a:cubicBezTo>
                  <a:cubicBezTo>
                    <a:pt x="47" y="3"/>
                    <a:pt x="48" y="4"/>
                    <a:pt x="48" y="6"/>
                  </a:cubicBezTo>
                  <a:cubicBezTo>
                    <a:pt x="48" y="89"/>
                    <a:pt x="48" y="89"/>
                    <a:pt x="48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901" y="1205"/>
              <a:ext cx="84" cy="237"/>
            </a:xfrm>
            <a:custGeom>
              <a:avLst/>
              <a:gdLst>
                <a:gd name="T0" fmla="*/ 79 w 84"/>
                <a:gd name="T1" fmla="*/ 64 h 237"/>
                <a:gd name="T2" fmla="*/ 84 w 84"/>
                <a:gd name="T3" fmla="*/ 62 h 237"/>
                <a:gd name="T4" fmla="*/ 83 w 84"/>
                <a:gd name="T5" fmla="*/ 56 h 237"/>
                <a:gd name="T6" fmla="*/ 46 w 84"/>
                <a:gd name="T7" fmla="*/ 2 h 237"/>
                <a:gd name="T8" fmla="*/ 42 w 84"/>
                <a:gd name="T9" fmla="*/ 0 h 237"/>
                <a:gd name="T10" fmla="*/ 38 w 84"/>
                <a:gd name="T11" fmla="*/ 2 h 237"/>
                <a:gd name="T12" fmla="*/ 1 w 84"/>
                <a:gd name="T13" fmla="*/ 56 h 237"/>
                <a:gd name="T14" fmla="*/ 1 w 84"/>
                <a:gd name="T15" fmla="*/ 62 h 237"/>
                <a:gd name="T16" fmla="*/ 5 w 84"/>
                <a:gd name="T17" fmla="*/ 64 h 237"/>
                <a:gd name="T18" fmla="*/ 18 w 84"/>
                <a:gd name="T19" fmla="*/ 64 h 237"/>
                <a:gd name="T20" fmla="*/ 18 w 84"/>
                <a:gd name="T21" fmla="*/ 237 h 237"/>
                <a:gd name="T22" fmla="*/ 66 w 84"/>
                <a:gd name="T23" fmla="*/ 237 h 237"/>
                <a:gd name="T24" fmla="*/ 66 w 84"/>
                <a:gd name="T25" fmla="*/ 64 h 237"/>
                <a:gd name="T26" fmla="*/ 79 w 84"/>
                <a:gd name="T27" fmla="*/ 6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237">
                  <a:moveTo>
                    <a:pt x="79" y="64"/>
                  </a:moveTo>
                  <a:cubicBezTo>
                    <a:pt x="81" y="64"/>
                    <a:pt x="83" y="63"/>
                    <a:pt x="84" y="62"/>
                  </a:cubicBezTo>
                  <a:cubicBezTo>
                    <a:pt x="84" y="60"/>
                    <a:pt x="84" y="58"/>
                    <a:pt x="83" y="56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4" y="0"/>
                    <a:pt x="42" y="0"/>
                  </a:cubicBezTo>
                  <a:cubicBezTo>
                    <a:pt x="40" y="0"/>
                    <a:pt x="39" y="1"/>
                    <a:pt x="38" y="2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8"/>
                    <a:pt x="0" y="60"/>
                    <a:pt x="1" y="62"/>
                  </a:cubicBezTo>
                  <a:cubicBezTo>
                    <a:pt x="1" y="63"/>
                    <a:pt x="3" y="64"/>
                    <a:pt x="5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6" y="64"/>
                    <a:pt x="66" y="64"/>
                    <a:pt x="66" y="64"/>
                  </a:cubicBezTo>
                  <a:lnTo>
                    <a:pt x="7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1552" y="1187"/>
              <a:ext cx="510" cy="276"/>
            </a:xfrm>
            <a:custGeom>
              <a:avLst/>
              <a:gdLst>
                <a:gd name="T0" fmla="*/ 8 w 512"/>
                <a:gd name="T1" fmla="*/ 268 h 276"/>
                <a:gd name="T2" fmla="*/ 8 w 512"/>
                <a:gd name="T3" fmla="*/ 4 h 276"/>
                <a:gd name="T4" fmla="*/ 7 w 512"/>
                <a:gd name="T5" fmla="*/ 1 h 276"/>
                <a:gd name="T6" fmla="*/ 4 w 512"/>
                <a:gd name="T7" fmla="*/ 0 h 276"/>
                <a:gd name="T8" fmla="*/ 4 w 512"/>
                <a:gd name="T9" fmla="*/ 0 h 276"/>
                <a:gd name="T10" fmla="*/ 1 w 512"/>
                <a:gd name="T11" fmla="*/ 1 h 276"/>
                <a:gd name="T12" fmla="*/ 0 w 512"/>
                <a:gd name="T13" fmla="*/ 4 h 276"/>
                <a:gd name="T14" fmla="*/ 0 w 512"/>
                <a:gd name="T15" fmla="*/ 276 h 276"/>
                <a:gd name="T16" fmla="*/ 508 w 512"/>
                <a:gd name="T17" fmla="*/ 276 h 276"/>
                <a:gd name="T18" fmla="*/ 511 w 512"/>
                <a:gd name="T19" fmla="*/ 275 h 276"/>
                <a:gd name="T20" fmla="*/ 512 w 512"/>
                <a:gd name="T21" fmla="*/ 272 h 276"/>
                <a:gd name="T22" fmla="*/ 512 w 512"/>
                <a:gd name="T23" fmla="*/ 272 h 276"/>
                <a:gd name="T24" fmla="*/ 511 w 512"/>
                <a:gd name="T25" fmla="*/ 269 h 276"/>
                <a:gd name="T26" fmla="*/ 508 w 512"/>
                <a:gd name="T27" fmla="*/ 268 h 276"/>
                <a:gd name="T28" fmla="*/ 8 w 512"/>
                <a:gd name="T29" fmla="*/ 26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2" h="276">
                  <a:moveTo>
                    <a:pt x="8" y="268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508" y="276"/>
                    <a:pt x="508" y="276"/>
                    <a:pt x="508" y="276"/>
                  </a:cubicBezTo>
                  <a:cubicBezTo>
                    <a:pt x="509" y="276"/>
                    <a:pt x="510" y="276"/>
                    <a:pt x="511" y="275"/>
                  </a:cubicBezTo>
                  <a:cubicBezTo>
                    <a:pt x="512" y="274"/>
                    <a:pt x="512" y="273"/>
                    <a:pt x="512" y="272"/>
                  </a:cubicBezTo>
                  <a:cubicBezTo>
                    <a:pt x="512" y="272"/>
                    <a:pt x="512" y="272"/>
                    <a:pt x="512" y="272"/>
                  </a:cubicBezTo>
                  <a:cubicBezTo>
                    <a:pt x="512" y="271"/>
                    <a:pt x="512" y="270"/>
                    <a:pt x="511" y="269"/>
                  </a:cubicBezTo>
                  <a:cubicBezTo>
                    <a:pt x="510" y="268"/>
                    <a:pt x="509" y="268"/>
                    <a:pt x="508" y="268"/>
                  </a:cubicBezTo>
                  <a:cubicBezTo>
                    <a:pt x="8" y="268"/>
                    <a:pt x="8" y="268"/>
                    <a:pt x="8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32"/>
          <p:cNvGrpSpPr>
            <a:grpSpLocks noChangeAspect="1"/>
          </p:cNvGrpSpPr>
          <p:nvPr/>
        </p:nvGrpSpPr>
        <p:grpSpPr bwMode="auto">
          <a:xfrm>
            <a:off x="9260242" y="2534814"/>
            <a:ext cx="907980" cy="644666"/>
            <a:chOff x="4354" y="1098"/>
            <a:chExt cx="800" cy="568"/>
          </a:xfrm>
          <a:solidFill>
            <a:schemeClr val="bg1"/>
          </a:solidFill>
        </p:grpSpPr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4441" y="1098"/>
              <a:ext cx="626" cy="423"/>
            </a:xfrm>
            <a:custGeom>
              <a:avLst/>
              <a:gdLst>
                <a:gd name="T0" fmla="*/ 621 w 628"/>
                <a:gd name="T1" fmla="*/ 7 h 423"/>
                <a:gd name="T2" fmla="*/ 605 w 628"/>
                <a:gd name="T3" fmla="*/ 0 h 423"/>
                <a:gd name="T4" fmla="*/ 24 w 628"/>
                <a:gd name="T5" fmla="*/ 0 h 423"/>
                <a:gd name="T6" fmla="*/ 7 w 628"/>
                <a:gd name="T7" fmla="*/ 7 h 423"/>
                <a:gd name="T8" fmla="*/ 0 w 628"/>
                <a:gd name="T9" fmla="*/ 23 h 423"/>
                <a:gd name="T10" fmla="*/ 0 w 628"/>
                <a:gd name="T11" fmla="*/ 423 h 423"/>
                <a:gd name="T12" fmla="*/ 628 w 628"/>
                <a:gd name="T13" fmla="*/ 423 h 423"/>
                <a:gd name="T14" fmla="*/ 628 w 628"/>
                <a:gd name="T15" fmla="*/ 23 h 423"/>
                <a:gd name="T16" fmla="*/ 621 w 628"/>
                <a:gd name="T17" fmla="*/ 7 h 423"/>
                <a:gd name="T18" fmla="*/ 314 w 628"/>
                <a:gd name="T19" fmla="*/ 13 h 423"/>
                <a:gd name="T20" fmla="*/ 321 w 628"/>
                <a:gd name="T21" fmla="*/ 20 h 423"/>
                <a:gd name="T22" fmla="*/ 314 w 628"/>
                <a:gd name="T23" fmla="*/ 27 h 423"/>
                <a:gd name="T24" fmla="*/ 307 w 628"/>
                <a:gd name="T25" fmla="*/ 20 h 423"/>
                <a:gd name="T26" fmla="*/ 314 w 628"/>
                <a:gd name="T27" fmla="*/ 13 h 423"/>
                <a:gd name="T28" fmla="*/ 587 w 628"/>
                <a:gd name="T29" fmla="*/ 382 h 423"/>
                <a:gd name="T30" fmla="*/ 41 w 628"/>
                <a:gd name="T31" fmla="*/ 382 h 423"/>
                <a:gd name="T32" fmla="*/ 41 w 628"/>
                <a:gd name="T33" fmla="*/ 41 h 423"/>
                <a:gd name="T34" fmla="*/ 587 w 628"/>
                <a:gd name="T35" fmla="*/ 41 h 423"/>
                <a:gd name="T36" fmla="*/ 587 w 628"/>
                <a:gd name="T37" fmla="*/ 38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423">
                  <a:moveTo>
                    <a:pt x="621" y="7"/>
                  </a:moveTo>
                  <a:cubicBezTo>
                    <a:pt x="617" y="2"/>
                    <a:pt x="611" y="0"/>
                    <a:pt x="60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1" y="2"/>
                    <a:pt x="7" y="7"/>
                  </a:cubicBezTo>
                  <a:cubicBezTo>
                    <a:pt x="2" y="11"/>
                    <a:pt x="0" y="17"/>
                    <a:pt x="0" y="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628" y="423"/>
                    <a:pt x="628" y="423"/>
                    <a:pt x="628" y="423"/>
                  </a:cubicBezTo>
                  <a:cubicBezTo>
                    <a:pt x="628" y="23"/>
                    <a:pt x="628" y="23"/>
                    <a:pt x="628" y="23"/>
                  </a:cubicBezTo>
                  <a:cubicBezTo>
                    <a:pt x="628" y="17"/>
                    <a:pt x="626" y="11"/>
                    <a:pt x="621" y="7"/>
                  </a:cubicBezTo>
                  <a:close/>
                  <a:moveTo>
                    <a:pt x="314" y="13"/>
                  </a:moveTo>
                  <a:cubicBezTo>
                    <a:pt x="318" y="13"/>
                    <a:pt x="321" y="16"/>
                    <a:pt x="321" y="20"/>
                  </a:cubicBezTo>
                  <a:cubicBezTo>
                    <a:pt x="321" y="24"/>
                    <a:pt x="318" y="27"/>
                    <a:pt x="314" y="27"/>
                  </a:cubicBezTo>
                  <a:cubicBezTo>
                    <a:pt x="310" y="27"/>
                    <a:pt x="307" y="24"/>
                    <a:pt x="307" y="20"/>
                  </a:cubicBezTo>
                  <a:cubicBezTo>
                    <a:pt x="307" y="16"/>
                    <a:pt x="310" y="13"/>
                    <a:pt x="314" y="13"/>
                  </a:cubicBezTo>
                  <a:close/>
                  <a:moveTo>
                    <a:pt x="587" y="382"/>
                  </a:moveTo>
                  <a:cubicBezTo>
                    <a:pt x="41" y="382"/>
                    <a:pt x="41" y="382"/>
                    <a:pt x="41" y="38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587" y="41"/>
                    <a:pt x="587" y="41"/>
                    <a:pt x="587" y="41"/>
                  </a:cubicBezTo>
                  <a:lnTo>
                    <a:pt x="587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4354" y="1538"/>
              <a:ext cx="800" cy="97"/>
            </a:xfrm>
            <a:custGeom>
              <a:avLst/>
              <a:gdLst>
                <a:gd name="T0" fmla="*/ 87 w 802"/>
                <a:gd name="T1" fmla="*/ 0 h 97"/>
                <a:gd name="T2" fmla="*/ 4 w 802"/>
                <a:gd name="T3" fmla="*/ 83 h 97"/>
                <a:gd name="T4" fmla="*/ 2 w 802"/>
                <a:gd name="T5" fmla="*/ 92 h 97"/>
                <a:gd name="T6" fmla="*/ 10 w 802"/>
                <a:gd name="T7" fmla="*/ 97 h 97"/>
                <a:gd name="T8" fmla="*/ 792 w 802"/>
                <a:gd name="T9" fmla="*/ 97 h 97"/>
                <a:gd name="T10" fmla="*/ 800 w 802"/>
                <a:gd name="T11" fmla="*/ 92 h 97"/>
                <a:gd name="T12" fmla="*/ 798 w 802"/>
                <a:gd name="T13" fmla="*/ 83 h 97"/>
                <a:gd name="T14" fmla="*/ 715 w 802"/>
                <a:gd name="T15" fmla="*/ 0 h 97"/>
                <a:gd name="T16" fmla="*/ 87 w 802"/>
                <a:gd name="T17" fmla="*/ 0 h 97"/>
                <a:gd name="T18" fmla="*/ 711 w 802"/>
                <a:gd name="T19" fmla="*/ 47 h 97"/>
                <a:gd name="T20" fmla="*/ 712 w 802"/>
                <a:gd name="T21" fmla="*/ 54 h 97"/>
                <a:gd name="T22" fmla="*/ 706 w 802"/>
                <a:gd name="T23" fmla="*/ 58 h 97"/>
                <a:gd name="T24" fmla="*/ 484 w 802"/>
                <a:gd name="T25" fmla="*/ 58 h 97"/>
                <a:gd name="T26" fmla="*/ 485 w 802"/>
                <a:gd name="T27" fmla="*/ 64 h 97"/>
                <a:gd name="T28" fmla="*/ 484 w 802"/>
                <a:gd name="T29" fmla="*/ 67 h 97"/>
                <a:gd name="T30" fmla="*/ 481 w 802"/>
                <a:gd name="T31" fmla="*/ 69 h 97"/>
                <a:gd name="T32" fmla="*/ 321 w 802"/>
                <a:gd name="T33" fmla="*/ 69 h 97"/>
                <a:gd name="T34" fmla="*/ 318 w 802"/>
                <a:gd name="T35" fmla="*/ 67 h 97"/>
                <a:gd name="T36" fmla="*/ 317 w 802"/>
                <a:gd name="T37" fmla="*/ 64 h 97"/>
                <a:gd name="T38" fmla="*/ 318 w 802"/>
                <a:gd name="T39" fmla="*/ 58 h 97"/>
                <a:gd name="T40" fmla="*/ 96 w 802"/>
                <a:gd name="T41" fmla="*/ 58 h 97"/>
                <a:gd name="T42" fmla="*/ 90 w 802"/>
                <a:gd name="T43" fmla="*/ 54 h 97"/>
                <a:gd name="T44" fmla="*/ 91 w 802"/>
                <a:gd name="T45" fmla="*/ 47 h 97"/>
                <a:gd name="T46" fmla="*/ 113 w 802"/>
                <a:gd name="T47" fmla="*/ 20 h 97"/>
                <a:gd name="T48" fmla="*/ 689 w 802"/>
                <a:gd name="T49" fmla="*/ 20 h 97"/>
                <a:gd name="T50" fmla="*/ 711 w 802"/>
                <a:gd name="T51" fmla="*/ 4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97">
                  <a:moveTo>
                    <a:pt x="87" y="0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1" y="85"/>
                    <a:pt x="0" y="89"/>
                    <a:pt x="2" y="92"/>
                  </a:cubicBezTo>
                  <a:cubicBezTo>
                    <a:pt x="3" y="95"/>
                    <a:pt x="6" y="97"/>
                    <a:pt x="10" y="97"/>
                  </a:cubicBezTo>
                  <a:cubicBezTo>
                    <a:pt x="792" y="97"/>
                    <a:pt x="792" y="97"/>
                    <a:pt x="792" y="97"/>
                  </a:cubicBezTo>
                  <a:cubicBezTo>
                    <a:pt x="796" y="97"/>
                    <a:pt x="799" y="95"/>
                    <a:pt x="800" y="92"/>
                  </a:cubicBezTo>
                  <a:cubicBezTo>
                    <a:pt x="802" y="89"/>
                    <a:pt x="801" y="85"/>
                    <a:pt x="798" y="83"/>
                  </a:cubicBezTo>
                  <a:cubicBezTo>
                    <a:pt x="715" y="0"/>
                    <a:pt x="715" y="0"/>
                    <a:pt x="715" y="0"/>
                  </a:cubicBezTo>
                  <a:lnTo>
                    <a:pt x="87" y="0"/>
                  </a:lnTo>
                  <a:close/>
                  <a:moveTo>
                    <a:pt x="711" y="47"/>
                  </a:moveTo>
                  <a:cubicBezTo>
                    <a:pt x="713" y="49"/>
                    <a:pt x="713" y="51"/>
                    <a:pt x="712" y="54"/>
                  </a:cubicBezTo>
                  <a:cubicBezTo>
                    <a:pt x="711" y="56"/>
                    <a:pt x="709" y="58"/>
                    <a:pt x="706" y="58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5" y="64"/>
                    <a:pt x="485" y="64"/>
                    <a:pt x="485" y="64"/>
                  </a:cubicBezTo>
                  <a:cubicBezTo>
                    <a:pt x="485" y="65"/>
                    <a:pt x="485" y="66"/>
                    <a:pt x="484" y="67"/>
                  </a:cubicBezTo>
                  <a:cubicBezTo>
                    <a:pt x="483" y="68"/>
                    <a:pt x="482" y="69"/>
                    <a:pt x="481" y="69"/>
                  </a:cubicBezTo>
                  <a:cubicBezTo>
                    <a:pt x="321" y="69"/>
                    <a:pt x="321" y="69"/>
                    <a:pt x="321" y="69"/>
                  </a:cubicBezTo>
                  <a:cubicBezTo>
                    <a:pt x="320" y="69"/>
                    <a:pt x="319" y="68"/>
                    <a:pt x="318" y="67"/>
                  </a:cubicBezTo>
                  <a:cubicBezTo>
                    <a:pt x="317" y="66"/>
                    <a:pt x="317" y="65"/>
                    <a:pt x="317" y="64"/>
                  </a:cubicBezTo>
                  <a:cubicBezTo>
                    <a:pt x="318" y="58"/>
                    <a:pt x="318" y="58"/>
                    <a:pt x="318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3" y="58"/>
                    <a:pt x="91" y="56"/>
                    <a:pt x="90" y="54"/>
                  </a:cubicBezTo>
                  <a:cubicBezTo>
                    <a:pt x="89" y="51"/>
                    <a:pt x="89" y="49"/>
                    <a:pt x="91" y="47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689" y="20"/>
                    <a:pt x="689" y="20"/>
                    <a:pt x="689" y="20"/>
                  </a:cubicBezTo>
                  <a:lnTo>
                    <a:pt x="71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35"/>
            <p:cNvSpPr>
              <a:spLocks noEditPoints="1"/>
            </p:cNvSpPr>
            <p:nvPr/>
          </p:nvSpPr>
          <p:spPr bwMode="auto">
            <a:xfrm>
              <a:off x="4355" y="1637"/>
              <a:ext cx="798" cy="29"/>
            </a:xfrm>
            <a:custGeom>
              <a:avLst/>
              <a:gdLst>
                <a:gd name="T0" fmla="*/ 791 w 800"/>
                <a:gd name="T1" fmla="*/ 3 h 29"/>
                <a:gd name="T2" fmla="*/ 469 w 800"/>
                <a:gd name="T3" fmla="*/ 3 h 29"/>
                <a:gd name="T4" fmla="*/ 468 w 800"/>
                <a:gd name="T5" fmla="*/ 6 h 29"/>
                <a:gd name="T6" fmla="*/ 461 w 800"/>
                <a:gd name="T7" fmla="*/ 9 h 29"/>
                <a:gd name="T8" fmla="*/ 339 w 800"/>
                <a:gd name="T9" fmla="*/ 9 h 29"/>
                <a:gd name="T10" fmla="*/ 332 w 800"/>
                <a:gd name="T11" fmla="*/ 6 h 29"/>
                <a:gd name="T12" fmla="*/ 331 w 800"/>
                <a:gd name="T13" fmla="*/ 3 h 29"/>
                <a:gd name="T14" fmla="*/ 9 w 800"/>
                <a:gd name="T15" fmla="*/ 3 h 29"/>
                <a:gd name="T16" fmla="*/ 0 w 800"/>
                <a:gd name="T17" fmla="*/ 0 h 29"/>
                <a:gd name="T18" fmla="*/ 0 w 800"/>
                <a:gd name="T19" fmla="*/ 9 h 29"/>
                <a:gd name="T20" fmla="*/ 6 w 800"/>
                <a:gd name="T21" fmla="*/ 23 h 29"/>
                <a:gd name="T22" fmla="*/ 21 w 800"/>
                <a:gd name="T23" fmla="*/ 29 h 29"/>
                <a:gd name="T24" fmla="*/ 779 w 800"/>
                <a:gd name="T25" fmla="*/ 29 h 29"/>
                <a:gd name="T26" fmla="*/ 794 w 800"/>
                <a:gd name="T27" fmla="*/ 23 h 29"/>
                <a:gd name="T28" fmla="*/ 800 w 800"/>
                <a:gd name="T29" fmla="*/ 9 h 29"/>
                <a:gd name="T30" fmla="*/ 800 w 800"/>
                <a:gd name="T31" fmla="*/ 0 h 29"/>
                <a:gd name="T32" fmla="*/ 791 w 800"/>
                <a:gd name="T33" fmla="*/ 3 h 29"/>
                <a:gd name="T34" fmla="*/ 72 w 800"/>
                <a:gd name="T35" fmla="*/ 21 h 29"/>
                <a:gd name="T36" fmla="*/ 68 w 800"/>
                <a:gd name="T37" fmla="*/ 16 h 29"/>
                <a:gd name="T38" fmla="*/ 72 w 800"/>
                <a:gd name="T39" fmla="*/ 12 h 29"/>
                <a:gd name="T40" fmla="*/ 77 w 800"/>
                <a:gd name="T41" fmla="*/ 16 h 29"/>
                <a:gd name="T42" fmla="*/ 72 w 800"/>
                <a:gd name="T43" fmla="*/ 21 h 29"/>
                <a:gd name="T44" fmla="*/ 94 w 800"/>
                <a:gd name="T45" fmla="*/ 21 h 29"/>
                <a:gd name="T46" fmla="*/ 89 w 800"/>
                <a:gd name="T47" fmla="*/ 16 h 29"/>
                <a:gd name="T48" fmla="*/ 94 w 800"/>
                <a:gd name="T49" fmla="*/ 12 h 29"/>
                <a:gd name="T50" fmla="*/ 98 w 800"/>
                <a:gd name="T51" fmla="*/ 16 h 29"/>
                <a:gd name="T52" fmla="*/ 94 w 800"/>
                <a:gd name="T53" fmla="*/ 21 h 29"/>
                <a:gd name="T54" fmla="*/ 115 w 800"/>
                <a:gd name="T55" fmla="*/ 21 h 29"/>
                <a:gd name="T56" fmla="*/ 111 w 800"/>
                <a:gd name="T57" fmla="*/ 16 h 29"/>
                <a:gd name="T58" fmla="*/ 115 w 800"/>
                <a:gd name="T59" fmla="*/ 12 h 29"/>
                <a:gd name="T60" fmla="*/ 120 w 800"/>
                <a:gd name="T61" fmla="*/ 16 h 29"/>
                <a:gd name="T62" fmla="*/ 115 w 800"/>
                <a:gd name="T6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29">
                  <a:moveTo>
                    <a:pt x="791" y="3"/>
                  </a:moveTo>
                  <a:cubicBezTo>
                    <a:pt x="469" y="3"/>
                    <a:pt x="469" y="3"/>
                    <a:pt x="469" y="3"/>
                  </a:cubicBezTo>
                  <a:cubicBezTo>
                    <a:pt x="469" y="4"/>
                    <a:pt x="468" y="5"/>
                    <a:pt x="468" y="6"/>
                  </a:cubicBezTo>
                  <a:cubicBezTo>
                    <a:pt x="466" y="8"/>
                    <a:pt x="463" y="9"/>
                    <a:pt x="461" y="9"/>
                  </a:cubicBezTo>
                  <a:cubicBezTo>
                    <a:pt x="339" y="9"/>
                    <a:pt x="339" y="9"/>
                    <a:pt x="339" y="9"/>
                  </a:cubicBezTo>
                  <a:cubicBezTo>
                    <a:pt x="337" y="9"/>
                    <a:pt x="334" y="8"/>
                    <a:pt x="332" y="6"/>
                  </a:cubicBezTo>
                  <a:cubicBezTo>
                    <a:pt x="332" y="5"/>
                    <a:pt x="331" y="4"/>
                    <a:pt x="331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3"/>
                    <a:pt x="2" y="2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2" y="19"/>
                    <a:pt x="6" y="23"/>
                  </a:cubicBezTo>
                  <a:cubicBezTo>
                    <a:pt x="10" y="27"/>
                    <a:pt x="15" y="29"/>
                    <a:pt x="21" y="29"/>
                  </a:cubicBezTo>
                  <a:cubicBezTo>
                    <a:pt x="779" y="29"/>
                    <a:pt x="779" y="29"/>
                    <a:pt x="779" y="29"/>
                  </a:cubicBezTo>
                  <a:cubicBezTo>
                    <a:pt x="785" y="29"/>
                    <a:pt x="790" y="27"/>
                    <a:pt x="794" y="23"/>
                  </a:cubicBezTo>
                  <a:cubicBezTo>
                    <a:pt x="798" y="19"/>
                    <a:pt x="800" y="14"/>
                    <a:pt x="800" y="9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798" y="2"/>
                    <a:pt x="795" y="3"/>
                    <a:pt x="791" y="3"/>
                  </a:cubicBezTo>
                  <a:close/>
                  <a:moveTo>
                    <a:pt x="72" y="21"/>
                  </a:moveTo>
                  <a:cubicBezTo>
                    <a:pt x="70" y="21"/>
                    <a:pt x="68" y="19"/>
                    <a:pt x="68" y="16"/>
                  </a:cubicBezTo>
                  <a:cubicBezTo>
                    <a:pt x="68" y="14"/>
                    <a:pt x="70" y="12"/>
                    <a:pt x="72" y="12"/>
                  </a:cubicBezTo>
                  <a:cubicBezTo>
                    <a:pt x="75" y="12"/>
                    <a:pt x="77" y="14"/>
                    <a:pt x="77" y="16"/>
                  </a:cubicBezTo>
                  <a:cubicBezTo>
                    <a:pt x="77" y="19"/>
                    <a:pt x="75" y="21"/>
                    <a:pt x="72" y="21"/>
                  </a:cubicBezTo>
                  <a:close/>
                  <a:moveTo>
                    <a:pt x="94" y="21"/>
                  </a:moveTo>
                  <a:cubicBezTo>
                    <a:pt x="91" y="21"/>
                    <a:pt x="89" y="19"/>
                    <a:pt x="89" y="16"/>
                  </a:cubicBezTo>
                  <a:cubicBezTo>
                    <a:pt x="89" y="14"/>
                    <a:pt x="91" y="12"/>
                    <a:pt x="94" y="12"/>
                  </a:cubicBezTo>
                  <a:cubicBezTo>
                    <a:pt x="96" y="12"/>
                    <a:pt x="98" y="14"/>
                    <a:pt x="98" y="16"/>
                  </a:cubicBezTo>
                  <a:cubicBezTo>
                    <a:pt x="98" y="19"/>
                    <a:pt x="96" y="21"/>
                    <a:pt x="94" y="21"/>
                  </a:cubicBezTo>
                  <a:close/>
                  <a:moveTo>
                    <a:pt x="115" y="21"/>
                  </a:moveTo>
                  <a:cubicBezTo>
                    <a:pt x="113" y="21"/>
                    <a:pt x="111" y="19"/>
                    <a:pt x="111" y="16"/>
                  </a:cubicBezTo>
                  <a:cubicBezTo>
                    <a:pt x="111" y="14"/>
                    <a:pt x="113" y="12"/>
                    <a:pt x="115" y="12"/>
                  </a:cubicBezTo>
                  <a:cubicBezTo>
                    <a:pt x="118" y="12"/>
                    <a:pt x="120" y="14"/>
                    <a:pt x="120" y="16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4702" y="1225"/>
              <a:ext cx="50" cy="48"/>
            </a:xfrm>
            <a:custGeom>
              <a:avLst/>
              <a:gdLst>
                <a:gd name="T0" fmla="*/ 50 w 50"/>
                <a:gd name="T1" fmla="*/ 24 h 48"/>
                <a:gd name="T2" fmla="*/ 47 w 50"/>
                <a:gd name="T3" fmla="*/ 36 h 48"/>
                <a:gd name="T4" fmla="*/ 40 w 50"/>
                <a:gd name="T5" fmla="*/ 30 h 48"/>
                <a:gd name="T6" fmla="*/ 41 w 50"/>
                <a:gd name="T7" fmla="*/ 24 h 48"/>
                <a:gd name="T8" fmla="*/ 25 w 50"/>
                <a:gd name="T9" fmla="*/ 8 h 48"/>
                <a:gd name="T10" fmla="*/ 9 w 50"/>
                <a:gd name="T11" fmla="*/ 24 h 48"/>
                <a:gd name="T12" fmla="*/ 19 w 50"/>
                <a:gd name="T13" fmla="*/ 40 h 48"/>
                <a:gd name="T14" fmla="*/ 19 w 50"/>
                <a:gd name="T15" fmla="*/ 48 h 48"/>
                <a:gd name="T16" fmla="*/ 0 w 50"/>
                <a:gd name="T17" fmla="*/ 24 h 48"/>
                <a:gd name="T18" fmla="*/ 25 w 50"/>
                <a:gd name="T19" fmla="*/ 0 h 48"/>
                <a:gd name="T20" fmla="*/ 50 w 50"/>
                <a:gd name="T21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50" y="24"/>
                  </a:moveTo>
                  <a:cubicBezTo>
                    <a:pt x="50" y="29"/>
                    <a:pt x="48" y="33"/>
                    <a:pt x="47" y="3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8"/>
                    <a:pt x="41" y="26"/>
                    <a:pt x="41" y="24"/>
                  </a:cubicBezTo>
                  <a:cubicBezTo>
                    <a:pt x="41" y="15"/>
                    <a:pt x="34" y="8"/>
                    <a:pt x="25" y="8"/>
                  </a:cubicBezTo>
                  <a:cubicBezTo>
                    <a:pt x="16" y="8"/>
                    <a:pt x="9" y="15"/>
                    <a:pt x="9" y="24"/>
                  </a:cubicBezTo>
                  <a:cubicBezTo>
                    <a:pt x="9" y="31"/>
                    <a:pt x="13" y="37"/>
                    <a:pt x="19" y="4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8" y="45"/>
                    <a:pt x="0" y="36"/>
                    <a:pt x="0" y="24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4682" y="1204"/>
              <a:ext cx="90" cy="90"/>
            </a:xfrm>
            <a:custGeom>
              <a:avLst/>
              <a:gdLst>
                <a:gd name="T0" fmla="*/ 45 w 90"/>
                <a:gd name="T1" fmla="*/ 0 h 90"/>
                <a:gd name="T2" fmla="*/ 0 w 90"/>
                <a:gd name="T3" fmla="*/ 45 h 90"/>
                <a:gd name="T4" fmla="*/ 39 w 90"/>
                <a:gd name="T5" fmla="*/ 90 h 90"/>
                <a:gd name="T6" fmla="*/ 39 w 90"/>
                <a:gd name="T7" fmla="*/ 82 h 90"/>
                <a:gd name="T8" fmla="*/ 8 w 90"/>
                <a:gd name="T9" fmla="*/ 45 h 90"/>
                <a:gd name="T10" fmla="*/ 45 w 90"/>
                <a:gd name="T11" fmla="*/ 9 h 90"/>
                <a:gd name="T12" fmla="*/ 82 w 90"/>
                <a:gd name="T13" fmla="*/ 45 h 90"/>
                <a:gd name="T14" fmla="*/ 75 w 90"/>
                <a:gd name="T15" fmla="*/ 66 h 90"/>
                <a:gd name="T16" fmla="*/ 81 w 90"/>
                <a:gd name="T17" fmla="*/ 72 h 90"/>
                <a:gd name="T18" fmla="*/ 90 w 90"/>
                <a:gd name="T19" fmla="*/ 45 h 90"/>
                <a:gd name="T20" fmla="*/ 45 w 90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cubicBezTo>
                    <a:pt x="20" y="0"/>
                    <a:pt x="0" y="21"/>
                    <a:pt x="0" y="45"/>
                  </a:cubicBezTo>
                  <a:cubicBezTo>
                    <a:pt x="0" y="68"/>
                    <a:pt x="17" y="87"/>
                    <a:pt x="39" y="90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21" y="79"/>
                    <a:pt x="8" y="64"/>
                    <a:pt x="8" y="45"/>
                  </a:cubicBezTo>
                  <a:cubicBezTo>
                    <a:pt x="8" y="25"/>
                    <a:pt x="25" y="9"/>
                    <a:pt x="45" y="9"/>
                  </a:cubicBezTo>
                  <a:cubicBezTo>
                    <a:pt x="65" y="9"/>
                    <a:pt x="82" y="25"/>
                    <a:pt x="82" y="45"/>
                  </a:cubicBezTo>
                  <a:cubicBezTo>
                    <a:pt x="82" y="53"/>
                    <a:pt x="79" y="60"/>
                    <a:pt x="75" y="6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5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4727" y="1248"/>
              <a:ext cx="99" cy="167"/>
            </a:xfrm>
            <a:custGeom>
              <a:avLst/>
              <a:gdLst>
                <a:gd name="T0" fmla="*/ 0 w 99"/>
                <a:gd name="T1" fmla="*/ 1 h 167"/>
                <a:gd name="T2" fmla="*/ 0 w 99"/>
                <a:gd name="T3" fmla="*/ 1 h 167"/>
                <a:gd name="T4" fmla="*/ 0 w 99"/>
                <a:gd name="T5" fmla="*/ 143 h 167"/>
                <a:gd name="T6" fmla="*/ 0 w 99"/>
                <a:gd name="T7" fmla="*/ 143 h 167"/>
                <a:gd name="T8" fmla="*/ 1 w 99"/>
                <a:gd name="T9" fmla="*/ 143 h 167"/>
                <a:gd name="T10" fmla="*/ 1 w 99"/>
                <a:gd name="T11" fmla="*/ 143 h 167"/>
                <a:gd name="T12" fmla="*/ 29 w 99"/>
                <a:gd name="T13" fmla="*/ 119 h 167"/>
                <a:gd name="T14" fmla="*/ 29 w 99"/>
                <a:gd name="T15" fmla="*/ 119 h 167"/>
                <a:gd name="T16" fmla="*/ 29 w 99"/>
                <a:gd name="T17" fmla="*/ 119 h 167"/>
                <a:gd name="T18" fmla="*/ 30 w 99"/>
                <a:gd name="T19" fmla="*/ 119 h 167"/>
                <a:gd name="T20" fmla="*/ 47 w 99"/>
                <a:gd name="T21" fmla="*/ 163 h 167"/>
                <a:gd name="T22" fmla="*/ 50 w 99"/>
                <a:gd name="T23" fmla="*/ 166 h 167"/>
                <a:gd name="T24" fmla="*/ 54 w 99"/>
                <a:gd name="T25" fmla="*/ 166 h 167"/>
                <a:gd name="T26" fmla="*/ 76 w 99"/>
                <a:gd name="T27" fmla="*/ 157 h 167"/>
                <a:gd name="T28" fmla="*/ 79 w 99"/>
                <a:gd name="T29" fmla="*/ 155 h 167"/>
                <a:gd name="T30" fmla="*/ 79 w 99"/>
                <a:gd name="T31" fmla="*/ 151 h 167"/>
                <a:gd name="T32" fmla="*/ 61 w 99"/>
                <a:gd name="T33" fmla="*/ 107 h 167"/>
                <a:gd name="T34" fmla="*/ 61 w 99"/>
                <a:gd name="T35" fmla="*/ 106 h 167"/>
                <a:gd name="T36" fmla="*/ 61 w 99"/>
                <a:gd name="T37" fmla="*/ 106 h 167"/>
                <a:gd name="T38" fmla="*/ 62 w 99"/>
                <a:gd name="T39" fmla="*/ 106 h 167"/>
                <a:gd name="T40" fmla="*/ 98 w 99"/>
                <a:gd name="T41" fmla="*/ 104 h 167"/>
                <a:gd name="T42" fmla="*/ 99 w 99"/>
                <a:gd name="T43" fmla="*/ 104 h 167"/>
                <a:gd name="T44" fmla="*/ 99 w 99"/>
                <a:gd name="T45" fmla="*/ 104 h 167"/>
                <a:gd name="T46" fmla="*/ 99 w 99"/>
                <a:gd name="T47" fmla="*/ 103 h 167"/>
                <a:gd name="T48" fmla="*/ 1 w 99"/>
                <a:gd name="T49" fmla="*/ 1 h 167"/>
                <a:gd name="T50" fmla="*/ 0 w 99"/>
                <a:gd name="T51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30" y="119"/>
                    <a:pt x="30" y="119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8" y="164"/>
                    <a:pt x="49" y="165"/>
                    <a:pt x="50" y="166"/>
                  </a:cubicBezTo>
                  <a:cubicBezTo>
                    <a:pt x="52" y="167"/>
                    <a:pt x="53" y="167"/>
                    <a:pt x="54" y="16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6"/>
                    <a:pt x="79" y="155"/>
                  </a:cubicBezTo>
                  <a:cubicBezTo>
                    <a:pt x="79" y="153"/>
                    <a:pt x="79" y="152"/>
                    <a:pt x="79" y="151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2" y="106"/>
                    <a:pt x="62" y="106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8" y="104"/>
                    <a:pt x="99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104"/>
                    <a:pt x="99" y="103"/>
                    <a:pt x="99" y="10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121"/>
          <p:cNvGrpSpPr>
            <a:grpSpLocks noChangeAspect="1"/>
          </p:cNvGrpSpPr>
          <p:nvPr/>
        </p:nvGrpSpPr>
        <p:grpSpPr bwMode="auto">
          <a:xfrm>
            <a:off x="1775645" y="2526011"/>
            <a:ext cx="754758" cy="642396"/>
            <a:chOff x="515" y="3088"/>
            <a:chExt cx="665" cy="566"/>
          </a:xfrm>
          <a:solidFill>
            <a:schemeClr val="bg1"/>
          </a:solidFill>
        </p:grpSpPr>
        <p:sp>
          <p:nvSpPr>
            <p:cNvPr id="38" name="Freeform 122"/>
            <p:cNvSpPr>
              <a:spLocks/>
            </p:cNvSpPr>
            <p:nvPr/>
          </p:nvSpPr>
          <p:spPr bwMode="auto">
            <a:xfrm>
              <a:off x="706" y="3550"/>
              <a:ext cx="283" cy="104"/>
            </a:xfrm>
            <a:custGeom>
              <a:avLst/>
              <a:gdLst>
                <a:gd name="T0" fmla="*/ 269 w 340"/>
                <a:gd name="T1" fmla="*/ 71 h 125"/>
                <a:gd name="T2" fmla="*/ 269 w 340"/>
                <a:gd name="T3" fmla="*/ 12 h 125"/>
                <a:gd name="T4" fmla="*/ 266 w 340"/>
                <a:gd name="T5" fmla="*/ 3 h 125"/>
                <a:gd name="T6" fmla="*/ 257 w 340"/>
                <a:gd name="T7" fmla="*/ 0 h 125"/>
                <a:gd name="T8" fmla="*/ 83 w 340"/>
                <a:gd name="T9" fmla="*/ 0 h 125"/>
                <a:gd name="T10" fmla="*/ 74 w 340"/>
                <a:gd name="T11" fmla="*/ 3 h 125"/>
                <a:gd name="T12" fmla="*/ 71 w 340"/>
                <a:gd name="T13" fmla="*/ 12 h 125"/>
                <a:gd name="T14" fmla="*/ 71 w 340"/>
                <a:gd name="T15" fmla="*/ 71 h 125"/>
                <a:gd name="T16" fmla="*/ 2 w 340"/>
                <a:gd name="T17" fmla="*/ 108 h 125"/>
                <a:gd name="T18" fmla="*/ 1 w 340"/>
                <a:gd name="T19" fmla="*/ 110 h 125"/>
                <a:gd name="T20" fmla="*/ 0 w 340"/>
                <a:gd name="T21" fmla="*/ 112 h 125"/>
                <a:gd name="T22" fmla="*/ 0 w 340"/>
                <a:gd name="T23" fmla="*/ 120 h 125"/>
                <a:gd name="T24" fmla="*/ 1 w 340"/>
                <a:gd name="T25" fmla="*/ 124 h 125"/>
                <a:gd name="T26" fmla="*/ 5 w 340"/>
                <a:gd name="T27" fmla="*/ 125 h 125"/>
                <a:gd name="T28" fmla="*/ 335 w 340"/>
                <a:gd name="T29" fmla="*/ 125 h 125"/>
                <a:gd name="T30" fmla="*/ 339 w 340"/>
                <a:gd name="T31" fmla="*/ 124 h 125"/>
                <a:gd name="T32" fmla="*/ 340 w 340"/>
                <a:gd name="T33" fmla="*/ 120 h 125"/>
                <a:gd name="T34" fmla="*/ 340 w 340"/>
                <a:gd name="T35" fmla="*/ 112 h 125"/>
                <a:gd name="T36" fmla="*/ 339 w 340"/>
                <a:gd name="T37" fmla="*/ 110 h 125"/>
                <a:gd name="T38" fmla="*/ 338 w 340"/>
                <a:gd name="T39" fmla="*/ 108 h 125"/>
                <a:gd name="T40" fmla="*/ 269 w 340"/>
                <a:gd name="T41" fmla="*/ 7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125">
                  <a:moveTo>
                    <a:pt x="269" y="71"/>
                  </a:moveTo>
                  <a:cubicBezTo>
                    <a:pt x="269" y="12"/>
                    <a:pt x="269" y="12"/>
                    <a:pt x="269" y="12"/>
                  </a:cubicBezTo>
                  <a:cubicBezTo>
                    <a:pt x="269" y="9"/>
                    <a:pt x="268" y="6"/>
                    <a:pt x="266" y="3"/>
                  </a:cubicBezTo>
                  <a:cubicBezTo>
                    <a:pt x="263" y="1"/>
                    <a:pt x="260" y="0"/>
                    <a:pt x="257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0"/>
                    <a:pt x="77" y="1"/>
                    <a:pt x="74" y="3"/>
                  </a:cubicBezTo>
                  <a:cubicBezTo>
                    <a:pt x="72" y="6"/>
                    <a:pt x="71" y="9"/>
                    <a:pt x="71" y="12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9"/>
                    <a:pt x="1" y="109"/>
                    <a:pt x="1" y="110"/>
                  </a:cubicBezTo>
                  <a:cubicBezTo>
                    <a:pt x="0" y="111"/>
                    <a:pt x="0" y="111"/>
                    <a:pt x="0" y="11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1" y="123"/>
                    <a:pt x="1" y="124"/>
                  </a:cubicBezTo>
                  <a:cubicBezTo>
                    <a:pt x="2" y="124"/>
                    <a:pt x="3" y="125"/>
                    <a:pt x="5" y="125"/>
                  </a:cubicBezTo>
                  <a:cubicBezTo>
                    <a:pt x="335" y="125"/>
                    <a:pt x="335" y="125"/>
                    <a:pt x="335" y="125"/>
                  </a:cubicBezTo>
                  <a:cubicBezTo>
                    <a:pt x="337" y="125"/>
                    <a:pt x="338" y="124"/>
                    <a:pt x="339" y="124"/>
                  </a:cubicBezTo>
                  <a:cubicBezTo>
                    <a:pt x="339" y="123"/>
                    <a:pt x="340" y="122"/>
                    <a:pt x="340" y="120"/>
                  </a:cubicBezTo>
                  <a:cubicBezTo>
                    <a:pt x="340" y="112"/>
                    <a:pt x="340" y="112"/>
                    <a:pt x="340" y="112"/>
                  </a:cubicBezTo>
                  <a:cubicBezTo>
                    <a:pt x="340" y="111"/>
                    <a:pt x="340" y="111"/>
                    <a:pt x="339" y="110"/>
                  </a:cubicBezTo>
                  <a:cubicBezTo>
                    <a:pt x="339" y="109"/>
                    <a:pt x="338" y="109"/>
                    <a:pt x="338" y="108"/>
                  </a:cubicBezTo>
                  <a:lnTo>
                    <a:pt x="26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23"/>
            <p:cNvSpPr>
              <a:spLocks noEditPoints="1"/>
            </p:cNvSpPr>
            <p:nvPr/>
          </p:nvSpPr>
          <p:spPr bwMode="auto">
            <a:xfrm>
              <a:off x="515" y="3088"/>
              <a:ext cx="665" cy="449"/>
            </a:xfrm>
            <a:custGeom>
              <a:avLst/>
              <a:gdLst>
                <a:gd name="T0" fmla="*/ 791 w 800"/>
                <a:gd name="T1" fmla="*/ 9 h 539"/>
                <a:gd name="T2" fmla="*/ 770 w 800"/>
                <a:gd name="T3" fmla="*/ 0 h 539"/>
                <a:gd name="T4" fmla="*/ 30 w 800"/>
                <a:gd name="T5" fmla="*/ 0 h 539"/>
                <a:gd name="T6" fmla="*/ 9 w 800"/>
                <a:gd name="T7" fmla="*/ 9 h 539"/>
                <a:gd name="T8" fmla="*/ 0 w 800"/>
                <a:gd name="T9" fmla="*/ 30 h 539"/>
                <a:gd name="T10" fmla="*/ 0 w 800"/>
                <a:gd name="T11" fmla="*/ 509 h 539"/>
                <a:gd name="T12" fmla="*/ 9 w 800"/>
                <a:gd name="T13" fmla="*/ 530 h 539"/>
                <a:gd name="T14" fmla="*/ 30 w 800"/>
                <a:gd name="T15" fmla="*/ 539 h 539"/>
                <a:gd name="T16" fmla="*/ 770 w 800"/>
                <a:gd name="T17" fmla="*/ 539 h 539"/>
                <a:gd name="T18" fmla="*/ 791 w 800"/>
                <a:gd name="T19" fmla="*/ 530 h 539"/>
                <a:gd name="T20" fmla="*/ 800 w 800"/>
                <a:gd name="T21" fmla="*/ 509 h 539"/>
                <a:gd name="T22" fmla="*/ 800 w 800"/>
                <a:gd name="T23" fmla="*/ 30 h 539"/>
                <a:gd name="T24" fmla="*/ 791 w 800"/>
                <a:gd name="T25" fmla="*/ 9 h 539"/>
                <a:gd name="T26" fmla="*/ 400 w 800"/>
                <a:gd name="T27" fmla="*/ 526 h 539"/>
                <a:gd name="T28" fmla="*/ 387 w 800"/>
                <a:gd name="T29" fmla="*/ 513 h 539"/>
                <a:gd name="T30" fmla="*/ 400 w 800"/>
                <a:gd name="T31" fmla="*/ 500 h 539"/>
                <a:gd name="T32" fmla="*/ 413 w 800"/>
                <a:gd name="T33" fmla="*/ 513 h 539"/>
                <a:gd name="T34" fmla="*/ 400 w 800"/>
                <a:gd name="T35" fmla="*/ 526 h 539"/>
                <a:gd name="T36" fmla="*/ 748 w 800"/>
                <a:gd name="T37" fmla="*/ 487 h 539"/>
                <a:gd name="T38" fmla="*/ 52 w 800"/>
                <a:gd name="T39" fmla="*/ 487 h 539"/>
                <a:gd name="T40" fmla="*/ 52 w 800"/>
                <a:gd name="T41" fmla="*/ 52 h 539"/>
                <a:gd name="T42" fmla="*/ 748 w 800"/>
                <a:gd name="T43" fmla="*/ 52 h 539"/>
                <a:gd name="T44" fmla="*/ 748 w 800"/>
                <a:gd name="T45" fmla="*/ 487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0" h="539">
                  <a:moveTo>
                    <a:pt x="791" y="9"/>
                  </a:moveTo>
                  <a:cubicBezTo>
                    <a:pt x="785" y="3"/>
                    <a:pt x="778" y="0"/>
                    <a:pt x="7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0"/>
                    <a:pt x="15" y="3"/>
                    <a:pt x="9" y="9"/>
                  </a:cubicBezTo>
                  <a:cubicBezTo>
                    <a:pt x="3" y="15"/>
                    <a:pt x="0" y="23"/>
                    <a:pt x="0" y="30"/>
                  </a:cubicBezTo>
                  <a:cubicBezTo>
                    <a:pt x="0" y="509"/>
                    <a:pt x="0" y="509"/>
                    <a:pt x="0" y="509"/>
                  </a:cubicBezTo>
                  <a:cubicBezTo>
                    <a:pt x="0" y="517"/>
                    <a:pt x="3" y="525"/>
                    <a:pt x="9" y="530"/>
                  </a:cubicBezTo>
                  <a:cubicBezTo>
                    <a:pt x="15" y="536"/>
                    <a:pt x="22" y="539"/>
                    <a:pt x="30" y="539"/>
                  </a:cubicBezTo>
                  <a:cubicBezTo>
                    <a:pt x="770" y="539"/>
                    <a:pt x="770" y="539"/>
                    <a:pt x="770" y="539"/>
                  </a:cubicBezTo>
                  <a:cubicBezTo>
                    <a:pt x="778" y="539"/>
                    <a:pt x="785" y="536"/>
                    <a:pt x="791" y="530"/>
                  </a:cubicBezTo>
                  <a:cubicBezTo>
                    <a:pt x="797" y="525"/>
                    <a:pt x="800" y="517"/>
                    <a:pt x="800" y="509"/>
                  </a:cubicBezTo>
                  <a:cubicBezTo>
                    <a:pt x="800" y="30"/>
                    <a:pt x="800" y="30"/>
                    <a:pt x="800" y="30"/>
                  </a:cubicBezTo>
                  <a:cubicBezTo>
                    <a:pt x="800" y="23"/>
                    <a:pt x="797" y="15"/>
                    <a:pt x="791" y="9"/>
                  </a:cubicBezTo>
                  <a:close/>
                  <a:moveTo>
                    <a:pt x="400" y="526"/>
                  </a:moveTo>
                  <a:cubicBezTo>
                    <a:pt x="393" y="526"/>
                    <a:pt x="387" y="521"/>
                    <a:pt x="387" y="513"/>
                  </a:cubicBezTo>
                  <a:cubicBezTo>
                    <a:pt x="387" y="506"/>
                    <a:pt x="393" y="500"/>
                    <a:pt x="400" y="500"/>
                  </a:cubicBezTo>
                  <a:cubicBezTo>
                    <a:pt x="407" y="500"/>
                    <a:pt x="413" y="506"/>
                    <a:pt x="413" y="513"/>
                  </a:cubicBezTo>
                  <a:cubicBezTo>
                    <a:pt x="413" y="521"/>
                    <a:pt x="407" y="526"/>
                    <a:pt x="400" y="526"/>
                  </a:cubicBezTo>
                  <a:close/>
                  <a:moveTo>
                    <a:pt x="748" y="487"/>
                  </a:moveTo>
                  <a:cubicBezTo>
                    <a:pt x="52" y="487"/>
                    <a:pt x="52" y="487"/>
                    <a:pt x="52" y="487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748" y="52"/>
                    <a:pt x="748" y="52"/>
                    <a:pt x="748" y="52"/>
                  </a:cubicBezTo>
                  <a:lnTo>
                    <a:pt x="748" y="4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4"/>
            <p:cNvSpPr>
              <a:spLocks/>
            </p:cNvSpPr>
            <p:nvPr/>
          </p:nvSpPr>
          <p:spPr bwMode="auto">
            <a:xfrm>
              <a:off x="646" y="3459"/>
              <a:ext cx="56" cy="9"/>
            </a:xfrm>
            <a:custGeom>
              <a:avLst/>
              <a:gdLst>
                <a:gd name="T0" fmla="*/ 6 w 67"/>
                <a:gd name="T1" fmla="*/ 0 h 11"/>
                <a:gd name="T2" fmla="*/ 2 w 67"/>
                <a:gd name="T3" fmla="*/ 2 h 11"/>
                <a:gd name="T4" fmla="*/ 0 w 67"/>
                <a:gd name="T5" fmla="*/ 6 h 11"/>
                <a:gd name="T6" fmla="*/ 0 w 67"/>
                <a:gd name="T7" fmla="*/ 11 h 11"/>
                <a:gd name="T8" fmla="*/ 67 w 67"/>
                <a:gd name="T9" fmla="*/ 11 h 11"/>
                <a:gd name="T10" fmla="*/ 67 w 67"/>
                <a:gd name="T11" fmla="*/ 6 h 11"/>
                <a:gd name="T12" fmla="*/ 65 w 67"/>
                <a:gd name="T13" fmla="*/ 2 h 11"/>
                <a:gd name="T14" fmla="*/ 61 w 67"/>
                <a:gd name="T15" fmla="*/ 0 h 11"/>
                <a:gd name="T16" fmla="*/ 6 w 67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1">
                  <a:moveTo>
                    <a:pt x="6" y="0"/>
                  </a:move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4" y="1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25"/>
            <p:cNvSpPr>
              <a:spLocks/>
            </p:cNvSpPr>
            <p:nvPr/>
          </p:nvSpPr>
          <p:spPr bwMode="auto">
            <a:xfrm>
              <a:off x="715" y="3395"/>
              <a:ext cx="55" cy="73"/>
            </a:xfrm>
            <a:custGeom>
              <a:avLst/>
              <a:gdLst>
                <a:gd name="T0" fmla="*/ 6 w 67"/>
                <a:gd name="T1" fmla="*/ 0 h 88"/>
                <a:gd name="T2" fmla="*/ 2 w 67"/>
                <a:gd name="T3" fmla="*/ 1 h 88"/>
                <a:gd name="T4" fmla="*/ 0 w 67"/>
                <a:gd name="T5" fmla="*/ 6 h 88"/>
                <a:gd name="T6" fmla="*/ 0 w 67"/>
                <a:gd name="T7" fmla="*/ 88 h 88"/>
                <a:gd name="T8" fmla="*/ 67 w 67"/>
                <a:gd name="T9" fmla="*/ 88 h 88"/>
                <a:gd name="T10" fmla="*/ 67 w 67"/>
                <a:gd name="T11" fmla="*/ 6 h 88"/>
                <a:gd name="T12" fmla="*/ 65 w 67"/>
                <a:gd name="T13" fmla="*/ 1 h 88"/>
                <a:gd name="T14" fmla="*/ 61 w 67"/>
                <a:gd name="T15" fmla="*/ 0 h 88"/>
                <a:gd name="T16" fmla="*/ 6 w 67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88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26"/>
            <p:cNvSpPr>
              <a:spLocks/>
            </p:cNvSpPr>
            <p:nvPr/>
          </p:nvSpPr>
          <p:spPr bwMode="auto">
            <a:xfrm>
              <a:off x="783" y="3368"/>
              <a:ext cx="55" cy="100"/>
            </a:xfrm>
            <a:custGeom>
              <a:avLst/>
              <a:gdLst>
                <a:gd name="T0" fmla="*/ 6 w 67"/>
                <a:gd name="T1" fmla="*/ 0 h 120"/>
                <a:gd name="T2" fmla="*/ 2 w 67"/>
                <a:gd name="T3" fmla="*/ 2 h 120"/>
                <a:gd name="T4" fmla="*/ 0 w 67"/>
                <a:gd name="T5" fmla="*/ 6 h 120"/>
                <a:gd name="T6" fmla="*/ 0 w 67"/>
                <a:gd name="T7" fmla="*/ 120 h 120"/>
                <a:gd name="T8" fmla="*/ 67 w 67"/>
                <a:gd name="T9" fmla="*/ 120 h 120"/>
                <a:gd name="T10" fmla="*/ 67 w 67"/>
                <a:gd name="T11" fmla="*/ 6 h 120"/>
                <a:gd name="T12" fmla="*/ 65 w 67"/>
                <a:gd name="T13" fmla="*/ 2 h 120"/>
                <a:gd name="T14" fmla="*/ 61 w 67"/>
                <a:gd name="T15" fmla="*/ 0 h 120"/>
                <a:gd name="T16" fmla="*/ 6 w 67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20">
                  <a:moveTo>
                    <a:pt x="6" y="0"/>
                  </a:moveTo>
                  <a:cubicBezTo>
                    <a:pt x="4" y="0"/>
                    <a:pt x="3" y="0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2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27"/>
            <p:cNvSpPr>
              <a:spLocks/>
            </p:cNvSpPr>
            <p:nvPr/>
          </p:nvSpPr>
          <p:spPr bwMode="auto">
            <a:xfrm>
              <a:off x="851" y="3379"/>
              <a:ext cx="56" cy="89"/>
            </a:xfrm>
            <a:custGeom>
              <a:avLst/>
              <a:gdLst>
                <a:gd name="T0" fmla="*/ 6 w 67"/>
                <a:gd name="T1" fmla="*/ 0 h 107"/>
                <a:gd name="T2" fmla="*/ 2 w 67"/>
                <a:gd name="T3" fmla="*/ 2 h 107"/>
                <a:gd name="T4" fmla="*/ 0 w 67"/>
                <a:gd name="T5" fmla="*/ 6 h 107"/>
                <a:gd name="T6" fmla="*/ 0 w 67"/>
                <a:gd name="T7" fmla="*/ 107 h 107"/>
                <a:gd name="T8" fmla="*/ 67 w 67"/>
                <a:gd name="T9" fmla="*/ 107 h 107"/>
                <a:gd name="T10" fmla="*/ 67 w 67"/>
                <a:gd name="T11" fmla="*/ 6 h 107"/>
                <a:gd name="T12" fmla="*/ 65 w 67"/>
                <a:gd name="T13" fmla="*/ 2 h 107"/>
                <a:gd name="T14" fmla="*/ 61 w 67"/>
                <a:gd name="T15" fmla="*/ 0 h 107"/>
                <a:gd name="T16" fmla="*/ 6 w 6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07">
                  <a:moveTo>
                    <a:pt x="6" y="0"/>
                  </a:move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28"/>
            <p:cNvSpPr>
              <a:spLocks/>
            </p:cNvSpPr>
            <p:nvPr/>
          </p:nvSpPr>
          <p:spPr bwMode="auto">
            <a:xfrm>
              <a:off x="919" y="3337"/>
              <a:ext cx="56" cy="131"/>
            </a:xfrm>
            <a:custGeom>
              <a:avLst/>
              <a:gdLst>
                <a:gd name="T0" fmla="*/ 6 w 67"/>
                <a:gd name="T1" fmla="*/ 0 h 158"/>
                <a:gd name="T2" fmla="*/ 2 w 67"/>
                <a:gd name="T3" fmla="*/ 1 h 158"/>
                <a:gd name="T4" fmla="*/ 0 w 67"/>
                <a:gd name="T5" fmla="*/ 6 h 158"/>
                <a:gd name="T6" fmla="*/ 0 w 67"/>
                <a:gd name="T7" fmla="*/ 158 h 158"/>
                <a:gd name="T8" fmla="*/ 67 w 67"/>
                <a:gd name="T9" fmla="*/ 158 h 158"/>
                <a:gd name="T10" fmla="*/ 67 w 67"/>
                <a:gd name="T11" fmla="*/ 6 h 158"/>
                <a:gd name="T12" fmla="*/ 65 w 67"/>
                <a:gd name="T13" fmla="*/ 1 h 158"/>
                <a:gd name="T14" fmla="*/ 61 w 67"/>
                <a:gd name="T15" fmla="*/ 0 h 158"/>
                <a:gd name="T16" fmla="*/ 6 w 67"/>
                <a:gd name="T1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58">
                  <a:moveTo>
                    <a:pt x="6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29"/>
            <p:cNvSpPr>
              <a:spLocks/>
            </p:cNvSpPr>
            <p:nvPr/>
          </p:nvSpPr>
          <p:spPr bwMode="auto">
            <a:xfrm>
              <a:off x="987" y="3284"/>
              <a:ext cx="56" cy="184"/>
            </a:xfrm>
            <a:custGeom>
              <a:avLst/>
              <a:gdLst>
                <a:gd name="T0" fmla="*/ 6 w 67"/>
                <a:gd name="T1" fmla="*/ 0 h 222"/>
                <a:gd name="T2" fmla="*/ 2 w 67"/>
                <a:gd name="T3" fmla="*/ 1 h 222"/>
                <a:gd name="T4" fmla="*/ 0 w 67"/>
                <a:gd name="T5" fmla="*/ 6 h 222"/>
                <a:gd name="T6" fmla="*/ 0 w 67"/>
                <a:gd name="T7" fmla="*/ 222 h 222"/>
                <a:gd name="T8" fmla="*/ 67 w 67"/>
                <a:gd name="T9" fmla="*/ 222 h 222"/>
                <a:gd name="T10" fmla="*/ 67 w 67"/>
                <a:gd name="T11" fmla="*/ 6 h 222"/>
                <a:gd name="T12" fmla="*/ 65 w 67"/>
                <a:gd name="T13" fmla="*/ 1 h 222"/>
                <a:gd name="T14" fmla="*/ 61 w 67"/>
                <a:gd name="T15" fmla="*/ 0 h 222"/>
                <a:gd name="T16" fmla="*/ 6 w 67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222">
                  <a:moveTo>
                    <a:pt x="6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30"/>
            <p:cNvSpPr>
              <a:spLocks/>
            </p:cNvSpPr>
            <p:nvPr/>
          </p:nvSpPr>
          <p:spPr bwMode="auto">
            <a:xfrm>
              <a:off x="610" y="3178"/>
              <a:ext cx="475" cy="289"/>
            </a:xfrm>
            <a:custGeom>
              <a:avLst/>
              <a:gdLst>
                <a:gd name="T0" fmla="*/ 572 w 572"/>
                <a:gd name="T1" fmla="*/ 7 h 347"/>
                <a:gd name="T2" fmla="*/ 571 w 572"/>
                <a:gd name="T3" fmla="*/ 2 h 347"/>
                <a:gd name="T4" fmla="*/ 567 w 572"/>
                <a:gd name="T5" fmla="*/ 1 h 347"/>
                <a:gd name="T6" fmla="*/ 500 w 572"/>
                <a:gd name="T7" fmla="*/ 20 h 347"/>
                <a:gd name="T8" fmla="*/ 497 w 572"/>
                <a:gd name="T9" fmla="*/ 23 h 347"/>
                <a:gd name="T10" fmla="*/ 498 w 572"/>
                <a:gd name="T11" fmla="*/ 27 h 347"/>
                <a:gd name="T12" fmla="*/ 506 w 572"/>
                <a:gd name="T13" fmla="*/ 37 h 347"/>
                <a:gd name="T14" fmla="*/ 302 w 572"/>
                <a:gd name="T15" fmla="*/ 196 h 347"/>
                <a:gd name="T16" fmla="*/ 190 w 572"/>
                <a:gd name="T17" fmla="*/ 148 h 347"/>
                <a:gd name="T18" fmla="*/ 2 w 572"/>
                <a:gd name="T19" fmla="*/ 327 h 347"/>
                <a:gd name="T20" fmla="*/ 0 w 572"/>
                <a:gd name="T21" fmla="*/ 331 h 347"/>
                <a:gd name="T22" fmla="*/ 2 w 572"/>
                <a:gd name="T23" fmla="*/ 336 h 347"/>
                <a:gd name="T24" fmla="*/ 10 w 572"/>
                <a:gd name="T25" fmla="*/ 345 h 347"/>
                <a:gd name="T26" fmla="*/ 15 w 572"/>
                <a:gd name="T27" fmla="*/ 347 h 347"/>
                <a:gd name="T28" fmla="*/ 19 w 572"/>
                <a:gd name="T29" fmla="*/ 345 h 347"/>
                <a:gd name="T30" fmla="*/ 195 w 572"/>
                <a:gd name="T31" fmla="*/ 178 h 347"/>
                <a:gd name="T32" fmla="*/ 306 w 572"/>
                <a:gd name="T33" fmla="*/ 225 h 347"/>
                <a:gd name="T34" fmla="*/ 521 w 572"/>
                <a:gd name="T35" fmla="*/ 57 h 347"/>
                <a:gd name="T36" fmla="*/ 529 w 572"/>
                <a:gd name="T37" fmla="*/ 68 h 347"/>
                <a:gd name="T38" fmla="*/ 533 w 572"/>
                <a:gd name="T39" fmla="*/ 69 h 347"/>
                <a:gd name="T40" fmla="*/ 536 w 572"/>
                <a:gd name="T41" fmla="*/ 67 h 347"/>
                <a:gd name="T42" fmla="*/ 572 w 572"/>
                <a:gd name="T43" fmla="*/ 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2" h="347">
                  <a:moveTo>
                    <a:pt x="572" y="7"/>
                  </a:moveTo>
                  <a:cubicBezTo>
                    <a:pt x="572" y="5"/>
                    <a:pt x="572" y="4"/>
                    <a:pt x="571" y="2"/>
                  </a:cubicBezTo>
                  <a:cubicBezTo>
                    <a:pt x="570" y="1"/>
                    <a:pt x="568" y="0"/>
                    <a:pt x="567" y="1"/>
                  </a:cubicBezTo>
                  <a:cubicBezTo>
                    <a:pt x="500" y="20"/>
                    <a:pt x="500" y="20"/>
                    <a:pt x="500" y="20"/>
                  </a:cubicBezTo>
                  <a:cubicBezTo>
                    <a:pt x="498" y="21"/>
                    <a:pt x="497" y="22"/>
                    <a:pt x="497" y="23"/>
                  </a:cubicBezTo>
                  <a:cubicBezTo>
                    <a:pt x="496" y="25"/>
                    <a:pt x="497" y="26"/>
                    <a:pt x="498" y="27"/>
                  </a:cubicBezTo>
                  <a:cubicBezTo>
                    <a:pt x="506" y="37"/>
                    <a:pt x="506" y="37"/>
                    <a:pt x="506" y="37"/>
                  </a:cubicBezTo>
                  <a:cubicBezTo>
                    <a:pt x="302" y="196"/>
                    <a:pt x="302" y="196"/>
                    <a:pt x="302" y="196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2" y="327"/>
                    <a:pt x="2" y="327"/>
                    <a:pt x="2" y="327"/>
                  </a:cubicBezTo>
                  <a:cubicBezTo>
                    <a:pt x="1" y="328"/>
                    <a:pt x="0" y="329"/>
                    <a:pt x="0" y="331"/>
                  </a:cubicBezTo>
                  <a:cubicBezTo>
                    <a:pt x="0" y="333"/>
                    <a:pt x="0" y="334"/>
                    <a:pt x="2" y="33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1" y="346"/>
                    <a:pt x="13" y="347"/>
                    <a:pt x="15" y="347"/>
                  </a:cubicBezTo>
                  <a:cubicBezTo>
                    <a:pt x="16" y="347"/>
                    <a:pt x="18" y="346"/>
                    <a:pt x="19" y="345"/>
                  </a:cubicBezTo>
                  <a:cubicBezTo>
                    <a:pt x="195" y="178"/>
                    <a:pt x="195" y="178"/>
                    <a:pt x="195" y="178"/>
                  </a:cubicBezTo>
                  <a:cubicBezTo>
                    <a:pt x="306" y="225"/>
                    <a:pt x="306" y="225"/>
                    <a:pt x="306" y="225"/>
                  </a:cubicBezTo>
                  <a:cubicBezTo>
                    <a:pt x="521" y="57"/>
                    <a:pt x="521" y="57"/>
                    <a:pt x="521" y="57"/>
                  </a:cubicBezTo>
                  <a:cubicBezTo>
                    <a:pt x="529" y="68"/>
                    <a:pt x="529" y="68"/>
                    <a:pt x="529" y="68"/>
                  </a:cubicBezTo>
                  <a:cubicBezTo>
                    <a:pt x="530" y="69"/>
                    <a:pt x="531" y="69"/>
                    <a:pt x="533" y="69"/>
                  </a:cubicBezTo>
                  <a:cubicBezTo>
                    <a:pt x="534" y="69"/>
                    <a:pt x="535" y="68"/>
                    <a:pt x="536" y="67"/>
                  </a:cubicBezTo>
                  <a:lnTo>
                    <a:pt x="57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783623" y="453320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48" name="矩形 47"/>
          <p:cNvSpPr/>
          <p:nvPr/>
        </p:nvSpPr>
        <p:spPr>
          <a:xfrm>
            <a:off x="772507" y="4984186"/>
            <a:ext cx="276972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49" name="矩形 48"/>
          <p:cNvSpPr/>
          <p:nvPr/>
        </p:nvSpPr>
        <p:spPr>
          <a:xfrm>
            <a:off x="4662640" y="453320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50" name="矩形 49"/>
          <p:cNvSpPr/>
          <p:nvPr/>
        </p:nvSpPr>
        <p:spPr>
          <a:xfrm>
            <a:off x="4651524" y="4984186"/>
            <a:ext cx="276972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51" name="矩形 50"/>
          <p:cNvSpPr/>
          <p:nvPr/>
        </p:nvSpPr>
        <p:spPr>
          <a:xfrm>
            <a:off x="8449129" y="453320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52" name="矩形 51"/>
          <p:cNvSpPr/>
          <p:nvPr/>
        </p:nvSpPr>
        <p:spPr>
          <a:xfrm>
            <a:off x="8438013" y="4984186"/>
            <a:ext cx="276972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960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第一部分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>
                <a:solidFill>
                  <a:schemeClr val="bg1"/>
                </a:solidFill>
              </a:rPr>
              <a:t>选题背景和意义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184369" y="179000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12" name="矩形 11"/>
          <p:cNvSpPr/>
          <p:nvPr/>
        </p:nvSpPr>
        <p:spPr>
          <a:xfrm>
            <a:off x="2173253" y="2240985"/>
            <a:ext cx="3731759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13" name="矩形 12"/>
          <p:cNvSpPr/>
          <p:nvPr/>
        </p:nvSpPr>
        <p:spPr>
          <a:xfrm>
            <a:off x="6844385" y="179000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14" name="矩形 13"/>
          <p:cNvSpPr/>
          <p:nvPr/>
        </p:nvSpPr>
        <p:spPr>
          <a:xfrm>
            <a:off x="6833269" y="2240985"/>
            <a:ext cx="3731759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15" name="矩形 14"/>
          <p:cNvSpPr/>
          <p:nvPr/>
        </p:nvSpPr>
        <p:spPr>
          <a:xfrm>
            <a:off x="2184369" y="418058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16" name="矩形 15"/>
          <p:cNvSpPr/>
          <p:nvPr/>
        </p:nvSpPr>
        <p:spPr>
          <a:xfrm>
            <a:off x="2173253" y="4631566"/>
            <a:ext cx="3731759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17" name="矩形 16"/>
          <p:cNvSpPr/>
          <p:nvPr/>
        </p:nvSpPr>
        <p:spPr>
          <a:xfrm>
            <a:off x="6844385" y="418058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18" name="矩形 17"/>
          <p:cNvSpPr/>
          <p:nvPr/>
        </p:nvSpPr>
        <p:spPr>
          <a:xfrm>
            <a:off x="6833269" y="4631566"/>
            <a:ext cx="3731759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19" name="等腰三角形 18"/>
          <p:cNvSpPr/>
          <p:nvPr/>
        </p:nvSpPr>
        <p:spPr>
          <a:xfrm rot="5400000">
            <a:off x="2283819" y="3014566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等腰三角形 19"/>
          <p:cNvSpPr/>
          <p:nvPr/>
        </p:nvSpPr>
        <p:spPr>
          <a:xfrm rot="5400000">
            <a:off x="2547156" y="3014566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等腰三角形 20"/>
          <p:cNvSpPr/>
          <p:nvPr/>
        </p:nvSpPr>
        <p:spPr>
          <a:xfrm rot="5400000">
            <a:off x="2810493" y="3014566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等腰三角形 21"/>
          <p:cNvSpPr/>
          <p:nvPr/>
        </p:nvSpPr>
        <p:spPr>
          <a:xfrm rot="5400000">
            <a:off x="3073830" y="3014566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等腰三角形 22"/>
          <p:cNvSpPr/>
          <p:nvPr/>
        </p:nvSpPr>
        <p:spPr>
          <a:xfrm rot="5400000">
            <a:off x="3337167" y="3014566"/>
            <a:ext cx="305471" cy="263337"/>
          </a:xfrm>
          <a:prstGeom prst="triangle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等腰三角形 23"/>
          <p:cNvSpPr/>
          <p:nvPr/>
        </p:nvSpPr>
        <p:spPr>
          <a:xfrm rot="5400000">
            <a:off x="3600504" y="3014566"/>
            <a:ext cx="305471" cy="263337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等腰三角形 24"/>
          <p:cNvSpPr/>
          <p:nvPr/>
        </p:nvSpPr>
        <p:spPr>
          <a:xfrm rot="5400000">
            <a:off x="6940486" y="3014566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等腰三角形 25"/>
          <p:cNvSpPr/>
          <p:nvPr/>
        </p:nvSpPr>
        <p:spPr>
          <a:xfrm rot="5400000">
            <a:off x="7203823" y="3014566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等腰三角形 26"/>
          <p:cNvSpPr/>
          <p:nvPr/>
        </p:nvSpPr>
        <p:spPr>
          <a:xfrm rot="5400000">
            <a:off x="7467160" y="3014566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等腰三角形 27"/>
          <p:cNvSpPr/>
          <p:nvPr/>
        </p:nvSpPr>
        <p:spPr>
          <a:xfrm rot="5400000">
            <a:off x="7730497" y="3014566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等腰三角形 28"/>
          <p:cNvSpPr/>
          <p:nvPr/>
        </p:nvSpPr>
        <p:spPr>
          <a:xfrm rot="5400000">
            <a:off x="7993834" y="3014566"/>
            <a:ext cx="305471" cy="263337"/>
          </a:xfrm>
          <a:prstGeom prst="triangle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等腰三角形 29"/>
          <p:cNvSpPr/>
          <p:nvPr/>
        </p:nvSpPr>
        <p:spPr>
          <a:xfrm rot="5400000">
            <a:off x="8257171" y="3014566"/>
            <a:ext cx="305471" cy="263337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等腰三角形 30"/>
          <p:cNvSpPr/>
          <p:nvPr/>
        </p:nvSpPr>
        <p:spPr>
          <a:xfrm rot="5400000">
            <a:off x="2283819" y="5388825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等腰三角形 31"/>
          <p:cNvSpPr/>
          <p:nvPr/>
        </p:nvSpPr>
        <p:spPr>
          <a:xfrm rot="5400000">
            <a:off x="2547156" y="5388825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等腰三角形 32"/>
          <p:cNvSpPr/>
          <p:nvPr/>
        </p:nvSpPr>
        <p:spPr>
          <a:xfrm rot="5400000">
            <a:off x="2810493" y="5388825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等腰三角形 33"/>
          <p:cNvSpPr/>
          <p:nvPr/>
        </p:nvSpPr>
        <p:spPr>
          <a:xfrm rot="5400000">
            <a:off x="3073830" y="5388825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等腰三角形 34"/>
          <p:cNvSpPr/>
          <p:nvPr/>
        </p:nvSpPr>
        <p:spPr>
          <a:xfrm rot="5400000">
            <a:off x="3337167" y="5388825"/>
            <a:ext cx="305471" cy="263337"/>
          </a:xfrm>
          <a:prstGeom prst="triangle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等腰三角形 35"/>
          <p:cNvSpPr/>
          <p:nvPr/>
        </p:nvSpPr>
        <p:spPr>
          <a:xfrm rot="5400000">
            <a:off x="3600504" y="5388825"/>
            <a:ext cx="305471" cy="263337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等腰三角形 36"/>
          <p:cNvSpPr/>
          <p:nvPr/>
        </p:nvSpPr>
        <p:spPr>
          <a:xfrm rot="5400000">
            <a:off x="6940486" y="5388825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等腰三角形 37"/>
          <p:cNvSpPr/>
          <p:nvPr/>
        </p:nvSpPr>
        <p:spPr>
          <a:xfrm rot="5400000">
            <a:off x="7203823" y="5388825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等腰三角形 38"/>
          <p:cNvSpPr/>
          <p:nvPr/>
        </p:nvSpPr>
        <p:spPr>
          <a:xfrm rot="5400000">
            <a:off x="7467160" y="5388825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等腰三角形 39"/>
          <p:cNvSpPr/>
          <p:nvPr/>
        </p:nvSpPr>
        <p:spPr>
          <a:xfrm rot="5400000">
            <a:off x="7730497" y="5388825"/>
            <a:ext cx="305471" cy="263337"/>
          </a:xfrm>
          <a:prstGeom prst="triangle">
            <a:avLst/>
          </a:prstGeom>
          <a:solidFill>
            <a:srgbClr val="DA4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等腰三角形 40"/>
          <p:cNvSpPr/>
          <p:nvPr/>
        </p:nvSpPr>
        <p:spPr>
          <a:xfrm rot="5400000">
            <a:off x="7993834" y="5388825"/>
            <a:ext cx="305471" cy="263337"/>
          </a:xfrm>
          <a:prstGeom prst="triangle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等腰三角形 41"/>
          <p:cNvSpPr/>
          <p:nvPr/>
        </p:nvSpPr>
        <p:spPr>
          <a:xfrm rot="5400000">
            <a:off x="8257171" y="5388825"/>
            <a:ext cx="305471" cy="263337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98" y="2826083"/>
            <a:ext cx="8061746" cy="14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第一部分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>
                <a:solidFill>
                  <a:schemeClr val="bg1"/>
                </a:solidFill>
              </a:rPr>
              <a:t>选题背景和意义</a:t>
            </a: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等腰三角形 1"/>
          <p:cNvSpPr/>
          <p:nvPr/>
        </p:nvSpPr>
        <p:spPr>
          <a:xfrm rot="16200000">
            <a:off x="10311344" y="1913165"/>
            <a:ext cx="2019964" cy="1741348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6200000">
            <a:off x="10311345" y="3933129"/>
            <a:ext cx="2019962" cy="17413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rot="16200000">
            <a:off x="6689344" y="3062455"/>
            <a:ext cx="4039926" cy="3482694"/>
          </a:xfrm>
          <a:custGeom>
            <a:avLst/>
            <a:gdLst>
              <a:gd name="connsiteX0" fmla="*/ 2019962 w 4039926"/>
              <a:gd name="connsiteY0" fmla="*/ 3482693 h 3482694"/>
              <a:gd name="connsiteX1" fmla="*/ 0 w 4039926"/>
              <a:gd name="connsiteY1" fmla="*/ 3482693 h 3482694"/>
              <a:gd name="connsiteX2" fmla="*/ 1009981 w 4039926"/>
              <a:gd name="connsiteY2" fmla="*/ 1741347 h 3482694"/>
              <a:gd name="connsiteX3" fmla="*/ 4039926 w 4039926"/>
              <a:gd name="connsiteY3" fmla="*/ 3482694 h 3482694"/>
              <a:gd name="connsiteX4" fmla="*/ 2019962 w 4039926"/>
              <a:gd name="connsiteY4" fmla="*/ 3482694 h 3482694"/>
              <a:gd name="connsiteX5" fmla="*/ 3029943 w 4039926"/>
              <a:gd name="connsiteY5" fmla="*/ 1741348 h 3482694"/>
              <a:gd name="connsiteX6" fmla="*/ 1029402 w 4039926"/>
              <a:gd name="connsiteY6" fmla="*/ 1741348 h 3482694"/>
              <a:gd name="connsiteX7" fmla="*/ 2039384 w 4039926"/>
              <a:gd name="connsiteY7" fmla="*/ 0 h 3482694"/>
              <a:gd name="connsiteX8" fmla="*/ 3049366 w 4039926"/>
              <a:gd name="connsiteY8" fmla="*/ 1741348 h 3482694"/>
              <a:gd name="connsiteX9" fmla="*/ 3029945 w 4039926"/>
              <a:gd name="connsiteY9" fmla="*/ 1741348 h 348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9926" h="3482694">
                <a:moveTo>
                  <a:pt x="2019962" y="3482693"/>
                </a:moveTo>
                <a:lnTo>
                  <a:pt x="0" y="3482693"/>
                </a:lnTo>
                <a:lnTo>
                  <a:pt x="1009981" y="1741347"/>
                </a:lnTo>
                <a:close/>
                <a:moveTo>
                  <a:pt x="4039926" y="3482694"/>
                </a:moveTo>
                <a:lnTo>
                  <a:pt x="2019962" y="3482694"/>
                </a:lnTo>
                <a:lnTo>
                  <a:pt x="3029943" y="1741348"/>
                </a:lnTo>
                <a:lnTo>
                  <a:pt x="1029402" y="1741348"/>
                </a:lnTo>
                <a:lnTo>
                  <a:pt x="2039384" y="0"/>
                </a:lnTo>
                <a:lnTo>
                  <a:pt x="3049366" y="1741348"/>
                </a:lnTo>
                <a:lnTo>
                  <a:pt x="3029945" y="1741348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72296" y="148340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961180" y="1934389"/>
            <a:ext cx="579334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21" name="矩形 20"/>
          <p:cNvSpPr/>
          <p:nvPr/>
        </p:nvSpPr>
        <p:spPr>
          <a:xfrm>
            <a:off x="972296" y="268779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22" name="矩形 21"/>
          <p:cNvSpPr/>
          <p:nvPr/>
        </p:nvSpPr>
        <p:spPr>
          <a:xfrm>
            <a:off x="961180" y="3138778"/>
            <a:ext cx="579334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23" name="矩形 22"/>
          <p:cNvSpPr/>
          <p:nvPr/>
        </p:nvSpPr>
        <p:spPr>
          <a:xfrm>
            <a:off x="972296" y="389218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24" name="矩形 23"/>
          <p:cNvSpPr/>
          <p:nvPr/>
        </p:nvSpPr>
        <p:spPr>
          <a:xfrm>
            <a:off x="961180" y="4343167"/>
            <a:ext cx="579334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25" name="矩形 24"/>
          <p:cNvSpPr/>
          <p:nvPr/>
        </p:nvSpPr>
        <p:spPr>
          <a:xfrm>
            <a:off x="972296" y="509657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点击此处添加标题</a:t>
            </a:r>
          </a:p>
        </p:txBody>
      </p:sp>
      <p:sp>
        <p:nvSpPr>
          <p:cNvPr id="26" name="矩形 25"/>
          <p:cNvSpPr/>
          <p:nvPr/>
        </p:nvSpPr>
        <p:spPr>
          <a:xfrm>
            <a:off x="961180" y="5547556"/>
            <a:ext cx="5793349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/>
          </a:p>
        </p:txBody>
      </p:sp>
      <p:sp>
        <p:nvSpPr>
          <p:cNvPr id="27" name="等腰三角形 26"/>
          <p:cNvSpPr/>
          <p:nvPr/>
        </p:nvSpPr>
        <p:spPr>
          <a:xfrm rot="5400000">
            <a:off x="710198" y="1581768"/>
            <a:ext cx="305471" cy="263337"/>
          </a:xfrm>
          <a:prstGeom prst="triangle">
            <a:avLst/>
          </a:prstGeom>
          <a:solidFill>
            <a:srgbClr val="F5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等腰三角形 27"/>
          <p:cNvSpPr/>
          <p:nvPr/>
        </p:nvSpPr>
        <p:spPr>
          <a:xfrm rot="5400000">
            <a:off x="710198" y="2771184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等腰三角形 28"/>
          <p:cNvSpPr/>
          <p:nvPr/>
        </p:nvSpPr>
        <p:spPr>
          <a:xfrm rot="5400000">
            <a:off x="710198" y="3986007"/>
            <a:ext cx="305471" cy="263337"/>
          </a:xfrm>
          <a:prstGeom prst="triangle">
            <a:avLst/>
          </a:prstGeom>
          <a:solidFill>
            <a:srgbClr val="F67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等腰三角形 29"/>
          <p:cNvSpPr/>
          <p:nvPr/>
        </p:nvSpPr>
        <p:spPr>
          <a:xfrm rot="5400000">
            <a:off x="710198" y="5190396"/>
            <a:ext cx="305471" cy="263337"/>
          </a:xfrm>
          <a:prstGeom prst="triangle">
            <a:avLst/>
          </a:prstGeom>
          <a:solidFill>
            <a:srgbClr val="FB4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5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平行四边形 9"/>
          <p:cNvSpPr/>
          <p:nvPr/>
        </p:nvSpPr>
        <p:spPr>
          <a:xfrm>
            <a:off x="1068405" y="0"/>
            <a:ext cx="10015122" cy="6858000"/>
          </a:xfrm>
          <a:prstGeom prst="parallelogram">
            <a:avLst>
              <a:gd name="adj" fmla="val 38333"/>
            </a:avLst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 rot="1800000">
            <a:off x="4464519" y="682775"/>
            <a:ext cx="3705726" cy="3637353"/>
            <a:chOff x="4243137" y="1556583"/>
            <a:chExt cx="3705726" cy="3637353"/>
          </a:xfrm>
        </p:grpSpPr>
        <p:sp>
          <p:nvSpPr>
            <p:cNvPr id="5" name="等腰三角形 4"/>
            <p:cNvSpPr/>
            <p:nvPr/>
          </p:nvSpPr>
          <p:spPr>
            <a:xfrm>
              <a:off x="4243137" y="1556583"/>
              <a:ext cx="3705726" cy="3194591"/>
            </a:xfrm>
            <a:prstGeom prst="triangle">
              <a:avLst/>
            </a:prstGeom>
            <a:solidFill>
              <a:srgbClr val="FF9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4597667" y="2197270"/>
              <a:ext cx="2996666" cy="2996666"/>
            </a:xfrm>
            <a:prstGeom prst="ellipse">
              <a:avLst/>
            </a:prstGeom>
            <a:noFill/>
            <a:ln>
              <a:solidFill>
                <a:srgbClr val="FF9D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682356" y="1847853"/>
            <a:ext cx="92525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</a:rPr>
              <a:t>2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75153" y="476673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</a:rPr>
              <a:t>论文结构</a:t>
            </a:r>
          </a:p>
        </p:txBody>
      </p:sp>
    </p:spTree>
    <p:extLst>
      <p:ext uri="{BB962C8B-B14F-4D97-AF65-F5344CB8AC3E}">
        <p14:creationId xmlns:p14="http://schemas.microsoft.com/office/powerpoint/2010/main" val="289638076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</a:t>
            </a:r>
            <a:r>
              <a:rPr lang="zh-CN" altLang="en-US" dirty="0">
                <a:solidFill>
                  <a:schemeClr val="bg1"/>
                </a:solidFill>
              </a:rPr>
              <a:t>二</a:t>
            </a:r>
            <a:r>
              <a:rPr lang="zh-CN" altLang="en-US" dirty="0" smtClean="0">
                <a:solidFill>
                  <a:schemeClr val="bg1"/>
                </a:solidFill>
              </a:rPr>
              <a:t>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论文结构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6200000">
            <a:off x="-462762" y="3917166"/>
            <a:ext cx="2696141" cy="177061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4143803" y="3013853"/>
            <a:ext cx="759562" cy="881092"/>
            <a:chOff x="4028433" y="3340100"/>
            <a:chExt cx="810172" cy="939798"/>
          </a:xfrm>
        </p:grpSpPr>
        <p:sp>
          <p:nvSpPr>
            <p:cNvPr id="15" name="等腰三角形 14"/>
            <p:cNvSpPr/>
            <p:nvPr/>
          </p:nvSpPr>
          <p:spPr>
            <a:xfrm rot="16200000">
              <a:off x="3963620" y="3404913"/>
              <a:ext cx="939798" cy="810172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16200000">
              <a:off x="4129162" y="3481553"/>
              <a:ext cx="761994" cy="65689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835372" y="3013853"/>
            <a:ext cx="759562" cy="881092"/>
            <a:chOff x="4028433" y="3340100"/>
            <a:chExt cx="810172" cy="939798"/>
          </a:xfrm>
        </p:grpSpPr>
        <p:sp>
          <p:nvSpPr>
            <p:cNvPr id="18" name="等腰三角形 17"/>
            <p:cNvSpPr/>
            <p:nvPr/>
          </p:nvSpPr>
          <p:spPr>
            <a:xfrm rot="16200000">
              <a:off x="3963620" y="3404913"/>
              <a:ext cx="939798" cy="810172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6200000">
              <a:off x="4129162" y="3481553"/>
              <a:ext cx="761994" cy="65689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880336" y="3013853"/>
            <a:ext cx="759562" cy="881092"/>
            <a:chOff x="4028433" y="3340100"/>
            <a:chExt cx="810172" cy="939798"/>
          </a:xfrm>
        </p:grpSpPr>
        <p:sp>
          <p:nvSpPr>
            <p:cNvPr id="21" name="等腰三角形 20"/>
            <p:cNvSpPr/>
            <p:nvPr/>
          </p:nvSpPr>
          <p:spPr>
            <a:xfrm rot="16200000">
              <a:off x="3963620" y="3404913"/>
              <a:ext cx="939798" cy="810172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rot="16200000">
              <a:off x="4129162" y="3481553"/>
              <a:ext cx="761994" cy="65689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520227" y="3013853"/>
            <a:ext cx="759562" cy="881092"/>
            <a:chOff x="4028433" y="3340100"/>
            <a:chExt cx="810172" cy="939798"/>
          </a:xfrm>
        </p:grpSpPr>
        <p:sp>
          <p:nvSpPr>
            <p:cNvPr id="24" name="等腰三角形 23"/>
            <p:cNvSpPr/>
            <p:nvPr/>
          </p:nvSpPr>
          <p:spPr>
            <a:xfrm rot="16200000">
              <a:off x="3963620" y="3404913"/>
              <a:ext cx="939798" cy="810172"/>
            </a:xfrm>
            <a:prstGeom prst="triangle">
              <a:avLst/>
            </a:prstGeom>
            <a:solidFill>
              <a:srgbClr val="F5C6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4129162" y="3481553"/>
              <a:ext cx="761994" cy="65689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04934" y="442093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/>
              <a:t>结构</a:t>
            </a:r>
            <a:endParaRPr lang="zh-CN" altLang="en-US" sz="40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2229451" y="3244122"/>
            <a:ext cx="30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01679" y="324412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331969" y="324412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3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978103" y="324412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4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185146" y="395520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点击此处添加标题</a:t>
            </a:r>
          </a:p>
        </p:txBody>
      </p:sp>
      <p:sp>
        <p:nvSpPr>
          <p:cNvPr id="32" name="矩形 31"/>
          <p:cNvSpPr/>
          <p:nvPr/>
        </p:nvSpPr>
        <p:spPr>
          <a:xfrm>
            <a:off x="2174031" y="4406193"/>
            <a:ext cx="265799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343084" y="395520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点击此处添加标题</a:t>
            </a:r>
          </a:p>
        </p:txBody>
      </p:sp>
      <p:sp>
        <p:nvSpPr>
          <p:cNvPr id="41" name="矩形 40"/>
          <p:cNvSpPr/>
          <p:nvPr/>
        </p:nvSpPr>
        <p:spPr>
          <a:xfrm>
            <a:off x="7331969" y="4406193"/>
            <a:ext cx="265799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697004" y="163032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点击此处添加标题</a:t>
            </a:r>
          </a:p>
        </p:txBody>
      </p:sp>
      <p:sp>
        <p:nvSpPr>
          <p:cNvPr id="46" name="矩形 45"/>
          <p:cNvSpPr/>
          <p:nvPr/>
        </p:nvSpPr>
        <p:spPr>
          <a:xfrm>
            <a:off x="4685889" y="2081310"/>
            <a:ext cx="265799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549444" y="163032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点击此处添加标题</a:t>
            </a:r>
          </a:p>
        </p:txBody>
      </p:sp>
      <p:sp>
        <p:nvSpPr>
          <p:cNvPr id="48" name="矩形 47"/>
          <p:cNvSpPr/>
          <p:nvPr/>
        </p:nvSpPr>
        <p:spPr>
          <a:xfrm>
            <a:off x="9538329" y="2081310"/>
            <a:ext cx="265799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0" y="6362700"/>
            <a:ext cx="12192000" cy="495300"/>
          </a:xfrm>
          <a:prstGeom prst="rect">
            <a:avLst/>
          </a:prstGeom>
          <a:solidFill>
            <a:srgbClr val="383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直角三角形 49"/>
          <p:cNvSpPr/>
          <p:nvPr/>
        </p:nvSpPr>
        <p:spPr>
          <a:xfrm rot="16200000">
            <a:off x="9520624" y="4185958"/>
            <a:ext cx="2022035" cy="3320716"/>
          </a:xfrm>
          <a:prstGeom prst="rtTriangle">
            <a:avLst/>
          </a:prstGeom>
          <a:solidFill>
            <a:srgbClr val="383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9303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602917"/>
            <a:ext cx="12192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0" y="89926"/>
            <a:ext cx="6282268" cy="470836"/>
            <a:chOff x="0" y="182880"/>
            <a:chExt cx="6207760" cy="327259"/>
          </a:xfrm>
        </p:grpSpPr>
        <p:sp>
          <p:nvSpPr>
            <p:cNvPr id="5" name="矩形 4"/>
            <p:cNvSpPr/>
            <p:nvPr/>
          </p:nvSpPr>
          <p:spPr>
            <a:xfrm>
              <a:off x="0" y="182880"/>
              <a:ext cx="6015789" cy="3272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 flipH="1">
              <a:off x="6015789" y="182880"/>
              <a:ext cx="191971" cy="327259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412718" y="1364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第</a:t>
            </a:r>
            <a:r>
              <a:rPr lang="zh-CN" altLang="en-US" dirty="0">
                <a:solidFill>
                  <a:schemeClr val="bg1"/>
                </a:solidFill>
              </a:rPr>
              <a:t>二</a:t>
            </a:r>
            <a:r>
              <a:rPr lang="zh-CN" altLang="en-US" dirty="0" smtClean="0">
                <a:solidFill>
                  <a:schemeClr val="bg1"/>
                </a:solidFill>
              </a:rPr>
              <a:t>部分 </a:t>
            </a:r>
            <a:r>
              <a:rPr lang="en-US" altLang="zh-CN" dirty="0">
                <a:solidFill>
                  <a:schemeClr val="bg1"/>
                </a:solidFill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</a:rPr>
              <a:t>论文结构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等腰三角形 10"/>
          <p:cNvSpPr/>
          <p:nvPr/>
        </p:nvSpPr>
        <p:spPr>
          <a:xfrm rot="5400000">
            <a:off x="90952" y="206040"/>
            <a:ext cx="305471" cy="263337"/>
          </a:xfrm>
          <a:prstGeom prst="triangle">
            <a:avLst/>
          </a:prstGeom>
          <a:solidFill>
            <a:srgbClr val="FF9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等腰三角形 9"/>
          <p:cNvSpPr/>
          <p:nvPr/>
        </p:nvSpPr>
        <p:spPr>
          <a:xfrm rot="16200000">
            <a:off x="8980869" y="2422122"/>
            <a:ext cx="4504116" cy="249620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6200000">
            <a:off x="6484663" y="2409422"/>
            <a:ext cx="4504116" cy="2496206"/>
          </a:xfrm>
          <a:prstGeom prst="triangle">
            <a:avLst/>
          </a:prstGeom>
          <a:noFill/>
          <a:ln>
            <a:solidFill>
              <a:srgbClr val="FF9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6200000">
            <a:off x="3988457" y="2409422"/>
            <a:ext cx="4504116" cy="2496206"/>
          </a:xfrm>
          <a:prstGeom prst="triangle">
            <a:avLst/>
          </a:prstGeom>
          <a:noFill/>
          <a:ln>
            <a:solidFill>
              <a:srgbClr val="F5C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 rot="16200000">
            <a:off x="-1003955" y="2409422"/>
            <a:ext cx="4504116" cy="249620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1"/>
          <p:cNvGrpSpPr>
            <a:grpSpLocks noChangeAspect="1"/>
          </p:cNvGrpSpPr>
          <p:nvPr/>
        </p:nvGrpSpPr>
        <p:grpSpPr bwMode="auto">
          <a:xfrm>
            <a:off x="6087993" y="3314109"/>
            <a:ext cx="907982" cy="644666"/>
            <a:chOff x="1407" y="1098"/>
            <a:chExt cx="800" cy="568"/>
          </a:xfrm>
          <a:solidFill>
            <a:srgbClr val="F5C638"/>
          </a:solidFill>
        </p:grpSpPr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494" y="1098"/>
              <a:ext cx="626" cy="423"/>
            </a:xfrm>
            <a:custGeom>
              <a:avLst/>
              <a:gdLst>
                <a:gd name="T0" fmla="*/ 621 w 628"/>
                <a:gd name="T1" fmla="*/ 7 h 423"/>
                <a:gd name="T2" fmla="*/ 605 w 628"/>
                <a:gd name="T3" fmla="*/ 0 h 423"/>
                <a:gd name="T4" fmla="*/ 23 w 628"/>
                <a:gd name="T5" fmla="*/ 0 h 423"/>
                <a:gd name="T6" fmla="*/ 7 w 628"/>
                <a:gd name="T7" fmla="*/ 7 h 423"/>
                <a:gd name="T8" fmla="*/ 0 w 628"/>
                <a:gd name="T9" fmla="*/ 23 h 423"/>
                <a:gd name="T10" fmla="*/ 0 w 628"/>
                <a:gd name="T11" fmla="*/ 423 h 423"/>
                <a:gd name="T12" fmla="*/ 628 w 628"/>
                <a:gd name="T13" fmla="*/ 423 h 423"/>
                <a:gd name="T14" fmla="*/ 628 w 628"/>
                <a:gd name="T15" fmla="*/ 23 h 423"/>
                <a:gd name="T16" fmla="*/ 621 w 628"/>
                <a:gd name="T17" fmla="*/ 7 h 423"/>
                <a:gd name="T18" fmla="*/ 314 w 628"/>
                <a:gd name="T19" fmla="*/ 13 h 423"/>
                <a:gd name="T20" fmla="*/ 321 w 628"/>
                <a:gd name="T21" fmla="*/ 20 h 423"/>
                <a:gd name="T22" fmla="*/ 314 w 628"/>
                <a:gd name="T23" fmla="*/ 27 h 423"/>
                <a:gd name="T24" fmla="*/ 307 w 628"/>
                <a:gd name="T25" fmla="*/ 20 h 423"/>
                <a:gd name="T26" fmla="*/ 314 w 628"/>
                <a:gd name="T27" fmla="*/ 13 h 423"/>
                <a:gd name="T28" fmla="*/ 587 w 628"/>
                <a:gd name="T29" fmla="*/ 382 h 423"/>
                <a:gd name="T30" fmla="*/ 41 w 628"/>
                <a:gd name="T31" fmla="*/ 382 h 423"/>
                <a:gd name="T32" fmla="*/ 41 w 628"/>
                <a:gd name="T33" fmla="*/ 41 h 423"/>
                <a:gd name="T34" fmla="*/ 587 w 628"/>
                <a:gd name="T35" fmla="*/ 41 h 423"/>
                <a:gd name="T36" fmla="*/ 587 w 628"/>
                <a:gd name="T37" fmla="*/ 38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423">
                  <a:moveTo>
                    <a:pt x="621" y="7"/>
                  </a:moveTo>
                  <a:cubicBezTo>
                    <a:pt x="617" y="2"/>
                    <a:pt x="611" y="0"/>
                    <a:pt x="60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7" y="0"/>
                    <a:pt x="11" y="2"/>
                    <a:pt x="7" y="7"/>
                  </a:cubicBezTo>
                  <a:cubicBezTo>
                    <a:pt x="2" y="11"/>
                    <a:pt x="0" y="17"/>
                    <a:pt x="0" y="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628" y="423"/>
                    <a:pt x="628" y="423"/>
                    <a:pt x="628" y="423"/>
                  </a:cubicBezTo>
                  <a:cubicBezTo>
                    <a:pt x="628" y="23"/>
                    <a:pt x="628" y="23"/>
                    <a:pt x="628" y="23"/>
                  </a:cubicBezTo>
                  <a:cubicBezTo>
                    <a:pt x="628" y="17"/>
                    <a:pt x="626" y="11"/>
                    <a:pt x="621" y="7"/>
                  </a:cubicBezTo>
                  <a:close/>
                  <a:moveTo>
                    <a:pt x="314" y="13"/>
                  </a:moveTo>
                  <a:cubicBezTo>
                    <a:pt x="318" y="13"/>
                    <a:pt x="321" y="16"/>
                    <a:pt x="321" y="20"/>
                  </a:cubicBezTo>
                  <a:cubicBezTo>
                    <a:pt x="321" y="24"/>
                    <a:pt x="318" y="27"/>
                    <a:pt x="314" y="27"/>
                  </a:cubicBezTo>
                  <a:cubicBezTo>
                    <a:pt x="310" y="27"/>
                    <a:pt x="307" y="24"/>
                    <a:pt x="307" y="20"/>
                  </a:cubicBezTo>
                  <a:cubicBezTo>
                    <a:pt x="307" y="16"/>
                    <a:pt x="310" y="13"/>
                    <a:pt x="314" y="13"/>
                  </a:cubicBezTo>
                  <a:close/>
                  <a:moveTo>
                    <a:pt x="587" y="382"/>
                  </a:moveTo>
                  <a:cubicBezTo>
                    <a:pt x="41" y="382"/>
                    <a:pt x="41" y="382"/>
                    <a:pt x="41" y="38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587" y="41"/>
                    <a:pt x="587" y="41"/>
                    <a:pt x="587" y="41"/>
                  </a:cubicBezTo>
                  <a:lnTo>
                    <a:pt x="587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1407" y="1538"/>
              <a:ext cx="800" cy="97"/>
            </a:xfrm>
            <a:custGeom>
              <a:avLst/>
              <a:gdLst>
                <a:gd name="T0" fmla="*/ 87 w 802"/>
                <a:gd name="T1" fmla="*/ 0 h 97"/>
                <a:gd name="T2" fmla="*/ 4 w 802"/>
                <a:gd name="T3" fmla="*/ 83 h 97"/>
                <a:gd name="T4" fmla="*/ 2 w 802"/>
                <a:gd name="T5" fmla="*/ 92 h 97"/>
                <a:gd name="T6" fmla="*/ 10 w 802"/>
                <a:gd name="T7" fmla="*/ 97 h 97"/>
                <a:gd name="T8" fmla="*/ 792 w 802"/>
                <a:gd name="T9" fmla="*/ 97 h 97"/>
                <a:gd name="T10" fmla="*/ 800 w 802"/>
                <a:gd name="T11" fmla="*/ 92 h 97"/>
                <a:gd name="T12" fmla="*/ 798 w 802"/>
                <a:gd name="T13" fmla="*/ 83 h 97"/>
                <a:gd name="T14" fmla="*/ 715 w 802"/>
                <a:gd name="T15" fmla="*/ 0 h 97"/>
                <a:gd name="T16" fmla="*/ 87 w 802"/>
                <a:gd name="T17" fmla="*/ 0 h 97"/>
                <a:gd name="T18" fmla="*/ 711 w 802"/>
                <a:gd name="T19" fmla="*/ 47 h 97"/>
                <a:gd name="T20" fmla="*/ 712 w 802"/>
                <a:gd name="T21" fmla="*/ 54 h 97"/>
                <a:gd name="T22" fmla="*/ 706 w 802"/>
                <a:gd name="T23" fmla="*/ 58 h 97"/>
                <a:gd name="T24" fmla="*/ 484 w 802"/>
                <a:gd name="T25" fmla="*/ 58 h 97"/>
                <a:gd name="T26" fmla="*/ 485 w 802"/>
                <a:gd name="T27" fmla="*/ 64 h 97"/>
                <a:gd name="T28" fmla="*/ 484 w 802"/>
                <a:gd name="T29" fmla="*/ 67 h 97"/>
                <a:gd name="T30" fmla="*/ 481 w 802"/>
                <a:gd name="T31" fmla="*/ 69 h 97"/>
                <a:gd name="T32" fmla="*/ 321 w 802"/>
                <a:gd name="T33" fmla="*/ 69 h 97"/>
                <a:gd name="T34" fmla="*/ 318 w 802"/>
                <a:gd name="T35" fmla="*/ 67 h 97"/>
                <a:gd name="T36" fmla="*/ 317 w 802"/>
                <a:gd name="T37" fmla="*/ 64 h 97"/>
                <a:gd name="T38" fmla="*/ 318 w 802"/>
                <a:gd name="T39" fmla="*/ 58 h 97"/>
                <a:gd name="T40" fmla="*/ 96 w 802"/>
                <a:gd name="T41" fmla="*/ 58 h 97"/>
                <a:gd name="T42" fmla="*/ 90 w 802"/>
                <a:gd name="T43" fmla="*/ 54 h 97"/>
                <a:gd name="T44" fmla="*/ 91 w 802"/>
                <a:gd name="T45" fmla="*/ 47 h 97"/>
                <a:gd name="T46" fmla="*/ 113 w 802"/>
                <a:gd name="T47" fmla="*/ 20 h 97"/>
                <a:gd name="T48" fmla="*/ 689 w 802"/>
                <a:gd name="T49" fmla="*/ 20 h 97"/>
                <a:gd name="T50" fmla="*/ 711 w 802"/>
                <a:gd name="T51" fmla="*/ 4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97">
                  <a:moveTo>
                    <a:pt x="87" y="0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1" y="85"/>
                    <a:pt x="0" y="89"/>
                    <a:pt x="2" y="92"/>
                  </a:cubicBezTo>
                  <a:cubicBezTo>
                    <a:pt x="3" y="95"/>
                    <a:pt x="6" y="97"/>
                    <a:pt x="10" y="97"/>
                  </a:cubicBezTo>
                  <a:cubicBezTo>
                    <a:pt x="792" y="97"/>
                    <a:pt x="792" y="97"/>
                    <a:pt x="792" y="97"/>
                  </a:cubicBezTo>
                  <a:cubicBezTo>
                    <a:pt x="796" y="97"/>
                    <a:pt x="799" y="95"/>
                    <a:pt x="800" y="92"/>
                  </a:cubicBezTo>
                  <a:cubicBezTo>
                    <a:pt x="802" y="89"/>
                    <a:pt x="801" y="85"/>
                    <a:pt x="798" y="83"/>
                  </a:cubicBezTo>
                  <a:cubicBezTo>
                    <a:pt x="715" y="0"/>
                    <a:pt x="715" y="0"/>
                    <a:pt x="715" y="0"/>
                  </a:cubicBezTo>
                  <a:lnTo>
                    <a:pt x="87" y="0"/>
                  </a:lnTo>
                  <a:close/>
                  <a:moveTo>
                    <a:pt x="711" y="47"/>
                  </a:moveTo>
                  <a:cubicBezTo>
                    <a:pt x="713" y="49"/>
                    <a:pt x="713" y="51"/>
                    <a:pt x="712" y="54"/>
                  </a:cubicBezTo>
                  <a:cubicBezTo>
                    <a:pt x="711" y="56"/>
                    <a:pt x="709" y="58"/>
                    <a:pt x="706" y="58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5" y="64"/>
                    <a:pt x="485" y="64"/>
                    <a:pt x="485" y="64"/>
                  </a:cubicBezTo>
                  <a:cubicBezTo>
                    <a:pt x="485" y="65"/>
                    <a:pt x="485" y="66"/>
                    <a:pt x="484" y="67"/>
                  </a:cubicBezTo>
                  <a:cubicBezTo>
                    <a:pt x="483" y="68"/>
                    <a:pt x="482" y="69"/>
                    <a:pt x="481" y="69"/>
                  </a:cubicBezTo>
                  <a:cubicBezTo>
                    <a:pt x="321" y="69"/>
                    <a:pt x="321" y="69"/>
                    <a:pt x="321" y="69"/>
                  </a:cubicBezTo>
                  <a:cubicBezTo>
                    <a:pt x="320" y="69"/>
                    <a:pt x="319" y="68"/>
                    <a:pt x="318" y="67"/>
                  </a:cubicBezTo>
                  <a:cubicBezTo>
                    <a:pt x="317" y="66"/>
                    <a:pt x="317" y="65"/>
                    <a:pt x="317" y="64"/>
                  </a:cubicBezTo>
                  <a:cubicBezTo>
                    <a:pt x="318" y="58"/>
                    <a:pt x="318" y="58"/>
                    <a:pt x="318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3" y="58"/>
                    <a:pt x="91" y="56"/>
                    <a:pt x="90" y="54"/>
                  </a:cubicBezTo>
                  <a:cubicBezTo>
                    <a:pt x="89" y="51"/>
                    <a:pt x="89" y="49"/>
                    <a:pt x="91" y="47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689" y="20"/>
                    <a:pt x="689" y="20"/>
                    <a:pt x="689" y="20"/>
                  </a:cubicBezTo>
                  <a:lnTo>
                    <a:pt x="71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1408" y="1637"/>
              <a:ext cx="798" cy="29"/>
            </a:xfrm>
            <a:custGeom>
              <a:avLst/>
              <a:gdLst>
                <a:gd name="T0" fmla="*/ 791 w 800"/>
                <a:gd name="T1" fmla="*/ 3 h 29"/>
                <a:gd name="T2" fmla="*/ 469 w 800"/>
                <a:gd name="T3" fmla="*/ 3 h 29"/>
                <a:gd name="T4" fmla="*/ 468 w 800"/>
                <a:gd name="T5" fmla="*/ 6 h 29"/>
                <a:gd name="T6" fmla="*/ 461 w 800"/>
                <a:gd name="T7" fmla="*/ 9 h 29"/>
                <a:gd name="T8" fmla="*/ 339 w 800"/>
                <a:gd name="T9" fmla="*/ 9 h 29"/>
                <a:gd name="T10" fmla="*/ 332 w 800"/>
                <a:gd name="T11" fmla="*/ 6 h 29"/>
                <a:gd name="T12" fmla="*/ 331 w 800"/>
                <a:gd name="T13" fmla="*/ 3 h 29"/>
                <a:gd name="T14" fmla="*/ 9 w 800"/>
                <a:gd name="T15" fmla="*/ 3 h 29"/>
                <a:gd name="T16" fmla="*/ 0 w 800"/>
                <a:gd name="T17" fmla="*/ 0 h 29"/>
                <a:gd name="T18" fmla="*/ 0 w 800"/>
                <a:gd name="T19" fmla="*/ 9 h 29"/>
                <a:gd name="T20" fmla="*/ 6 w 800"/>
                <a:gd name="T21" fmla="*/ 23 h 29"/>
                <a:gd name="T22" fmla="*/ 21 w 800"/>
                <a:gd name="T23" fmla="*/ 29 h 29"/>
                <a:gd name="T24" fmla="*/ 779 w 800"/>
                <a:gd name="T25" fmla="*/ 29 h 29"/>
                <a:gd name="T26" fmla="*/ 794 w 800"/>
                <a:gd name="T27" fmla="*/ 23 h 29"/>
                <a:gd name="T28" fmla="*/ 800 w 800"/>
                <a:gd name="T29" fmla="*/ 9 h 29"/>
                <a:gd name="T30" fmla="*/ 800 w 800"/>
                <a:gd name="T31" fmla="*/ 0 h 29"/>
                <a:gd name="T32" fmla="*/ 791 w 800"/>
                <a:gd name="T33" fmla="*/ 3 h 29"/>
                <a:gd name="T34" fmla="*/ 72 w 800"/>
                <a:gd name="T35" fmla="*/ 21 h 29"/>
                <a:gd name="T36" fmla="*/ 68 w 800"/>
                <a:gd name="T37" fmla="*/ 16 h 29"/>
                <a:gd name="T38" fmla="*/ 72 w 800"/>
                <a:gd name="T39" fmla="*/ 12 h 29"/>
                <a:gd name="T40" fmla="*/ 77 w 800"/>
                <a:gd name="T41" fmla="*/ 16 h 29"/>
                <a:gd name="T42" fmla="*/ 72 w 800"/>
                <a:gd name="T43" fmla="*/ 21 h 29"/>
                <a:gd name="T44" fmla="*/ 94 w 800"/>
                <a:gd name="T45" fmla="*/ 21 h 29"/>
                <a:gd name="T46" fmla="*/ 89 w 800"/>
                <a:gd name="T47" fmla="*/ 16 h 29"/>
                <a:gd name="T48" fmla="*/ 94 w 800"/>
                <a:gd name="T49" fmla="*/ 12 h 29"/>
                <a:gd name="T50" fmla="*/ 98 w 800"/>
                <a:gd name="T51" fmla="*/ 16 h 29"/>
                <a:gd name="T52" fmla="*/ 94 w 800"/>
                <a:gd name="T53" fmla="*/ 21 h 29"/>
                <a:gd name="T54" fmla="*/ 115 w 800"/>
                <a:gd name="T55" fmla="*/ 21 h 29"/>
                <a:gd name="T56" fmla="*/ 111 w 800"/>
                <a:gd name="T57" fmla="*/ 16 h 29"/>
                <a:gd name="T58" fmla="*/ 115 w 800"/>
                <a:gd name="T59" fmla="*/ 12 h 29"/>
                <a:gd name="T60" fmla="*/ 120 w 800"/>
                <a:gd name="T61" fmla="*/ 16 h 29"/>
                <a:gd name="T62" fmla="*/ 115 w 800"/>
                <a:gd name="T6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29">
                  <a:moveTo>
                    <a:pt x="791" y="3"/>
                  </a:moveTo>
                  <a:cubicBezTo>
                    <a:pt x="469" y="3"/>
                    <a:pt x="469" y="3"/>
                    <a:pt x="469" y="3"/>
                  </a:cubicBezTo>
                  <a:cubicBezTo>
                    <a:pt x="469" y="4"/>
                    <a:pt x="468" y="5"/>
                    <a:pt x="468" y="6"/>
                  </a:cubicBezTo>
                  <a:cubicBezTo>
                    <a:pt x="466" y="8"/>
                    <a:pt x="463" y="9"/>
                    <a:pt x="461" y="9"/>
                  </a:cubicBezTo>
                  <a:cubicBezTo>
                    <a:pt x="339" y="9"/>
                    <a:pt x="339" y="9"/>
                    <a:pt x="339" y="9"/>
                  </a:cubicBezTo>
                  <a:cubicBezTo>
                    <a:pt x="337" y="9"/>
                    <a:pt x="334" y="8"/>
                    <a:pt x="332" y="6"/>
                  </a:cubicBezTo>
                  <a:cubicBezTo>
                    <a:pt x="332" y="5"/>
                    <a:pt x="331" y="4"/>
                    <a:pt x="331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3"/>
                    <a:pt x="2" y="2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2" y="19"/>
                    <a:pt x="6" y="23"/>
                  </a:cubicBezTo>
                  <a:cubicBezTo>
                    <a:pt x="10" y="27"/>
                    <a:pt x="15" y="29"/>
                    <a:pt x="21" y="29"/>
                  </a:cubicBezTo>
                  <a:cubicBezTo>
                    <a:pt x="779" y="29"/>
                    <a:pt x="779" y="29"/>
                    <a:pt x="779" y="29"/>
                  </a:cubicBezTo>
                  <a:cubicBezTo>
                    <a:pt x="785" y="29"/>
                    <a:pt x="790" y="27"/>
                    <a:pt x="794" y="23"/>
                  </a:cubicBezTo>
                  <a:cubicBezTo>
                    <a:pt x="798" y="19"/>
                    <a:pt x="800" y="14"/>
                    <a:pt x="800" y="9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798" y="2"/>
                    <a:pt x="795" y="3"/>
                    <a:pt x="791" y="3"/>
                  </a:cubicBezTo>
                  <a:close/>
                  <a:moveTo>
                    <a:pt x="72" y="21"/>
                  </a:moveTo>
                  <a:cubicBezTo>
                    <a:pt x="70" y="21"/>
                    <a:pt x="68" y="19"/>
                    <a:pt x="68" y="16"/>
                  </a:cubicBezTo>
                  <a:cubicBezTo>
                    <a:pt x="68" y="14"/>
                    <a:pt x="70" y="12"/>
                    <a:pt x="72" y="12"/>
                  </a:cubicBezTo>
                  <a:cubicBezTo>
                    <a:pt x="75" y="12"/>
                    <a:pt x="77" y="14"/>
                    <a:pt x="77" y="16"/>
                  </a:cubicBezTo>
                  <a:cubicBezTo>
                    <a:pt x="77" y="19"/>
                    <a:pt x="75" y="21"/>
                    <a:pt x="72" y="21"/>
                  </a:cubicBezTo>
                  <a:close/>
                  <a:moveTo>
                    <a:pt x="94" y="21"/>
                  </a:moveTo>
                  <a:cubicBezTo>
                    <a:pt x="91" y="21"/>
                    <a:pt x="89" y="19"/>
                    <a:pt x="89" y="16"/>
                  </a:cubicBezTo>
                  <a:cubicBezTo>
                    <a:pt x="89" y="14"/>
                    <a:pt x="91" y="12"/>
                    <a:pt x="94" y="12"/>
                  </a:cubicBezTo>
                  <a:cubicBezTo>
                    <a:pt x="96" y="12"/>
                    <a:pt x="98" y="14"/>
                    <a:pt x="98" y="16"/>
                  </a:cubicBezTo>
                  <a:cubicBezTo>
                    <a:pt x="98" y="19"/>
                    <a:pt x="96" y="21"/>
                    <a:pt x="94" y="21"/>
                  </a:cubicBezTo>
                  <a:close/>
                  <a:moveTo>
                    <a:pt x="115" y="21"/>
                  </a:moveTo>
                  <a:cubicBezTo>
                    <a:pt x="113" y="21"/>
                    <a:pt x="111" y="19"/>
                    <a:pt x="111" y="16"/>
                  </a:cubicBezTo>
                  <a:cubicBezTo>
                    <a:pt x="111" y="14"/>
                    <a:pt x="113" y="12"/>
                    <a:pt x="115" y="12"/>
                  </a:cubicBezTo>
                  <a:cubicBezTo>
                    <a:pt x="118" y="12"/>
                    <a:pt x="120" y="14"/>
                    <a:pt x="120" y="16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24" y="1386"/>
              <a:ext cx="48" cy="56"/>
            </a:xfrm>
            <a:custGeom>
              <a:avLst/>
              <a:gdLst>
                <a:gd name="T0" fmla="*/ 48 w 48"/>
                <a:gd name="T1" fmla="*/ 56 h 56"/>
                <a:gd name="T2" fmla="*/ 0 w 48"/>
                <a:gd name="T3" fmla="*/ 56 h 56"/>
                <a:gd name="T4" fmla="*/ 0 w 48"/>
                <a:gd name="T5" fmla="*/ 5 h 56"/>
                <a:gd name="T6" fmla="*/ 2 w 48"/>
                <a:gd name="T7" fmla="*/ 2 h 56"/>
                <a:gd name="T8" fmla="*/ 5 w 48"/>
                <a:gd name="T9" fmla="*/ 0 h 56"/>
                <a:gd name="T10" fmla="*/ 43 w 48"/>
                <a:gd name="T11" fmla="*/ 0 h 56"/>
                <a:gd name="T12" fmla="*/ 47 w 48"/>
                <a:gd name="T13" fmla="*/ 2 h 56"/>
                <a:gd name="T14" fmla="*/ 48 w 48"/>
                <a:gd name="T15" fmla="*/ 5 h 56"/>
                <a:gd name="T16" fmla="*/ 48 w 48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6">
                  <a:moveTo>
                    <a:pt x="4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6" y="1"/>
                    <a:pt x="47" y="2"/>
                  </a:cubicBezTo>
                  <a:cubicBezTo>
                    <a:pt x="48" y="3"/>
                    <a:pt x="48" y="4"/>
                    <a:pt x="48" y="5"/>
                  </a:cubicBezTo>
                  <a:cubicBezTo>
                    <a:pt x="48" y="56"/>
                    <a:pt x="48" y="56"/>
                    <a:pt x="48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723" y="1314"/>
              <a:ext cx="47" cy="128"/>
            </a:xfrm>
            <a:custGeom>
              <a:avLst/>
              <a:gdLst>
                <a:gd name="T0" fmla="*/ 47 w 47"/>
                <a:gd name="T1" fmla="*/ 128 h 128"/>
                <a:gd name="T2" fmla="*/ 0 w 47"/>
                <a:gd name="T3" fmla="*/ 128 h 128"/>
                <a:gd name="T4" fmla="*/ 0 w 47"/>
                <a:gd name="T5" fmla="*/ 5 h 128"/>
                <a:gd name="T6" fmla="*/ 1 w 47"/>
                <a:gd name="T7" fmla="*/ 2 h 128"/>
                <a:gd name="T8" fmla="*/ 5 w 47"/>
                <a:gd name="T9" fmla="*/ 0 h 128"/>
                <a:gd name="T10" fmla="*/ 42 w 47"/>
                <a:gd name="T11" fmla="*/ 0 h 128"/>
                <a:gd name="T12" fmla="*/ 46 w 47"/>
                <a:gd name="T13" fmla="*/ 2 h 128"/>
                <a:gd name="T14" fmla="*/ 47 w 47"/>
                <a:gd name="T15" fmla="*/ 5 h 128"/>
                <a:gd name="T16" fmla="*/ 47 w 47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28">
                  <a:moveTo>
                    <a:pt x="47" y="128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6" y="2"/>
                  </a:cubicBezTo>
                  <a:cubicBezTo>
                    <a:pt x="47" y="3"/>
                    <a:pt x="47" y="4"/>
                    <a:pt x="47" y="5"/>
                  </a:cubicBezTo>
                  <a:lnTo>
                    <a:pt x="47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821" y="1353"/>
              <a:ext cx="48" cy="89"/>
            </a:xfrm>
            <a:custGeom>
              <a:avLst/>
              <a:gdLst>
                <a:gd name="T0" fmla="*/ 48 w 48"/>
                <a:gd name="T1" fmla="*/ 89 h 89"/>
                <a:gd name="T2" fmla="*/ 0 w 48"/>
                <a:gd name="T3" fmla="*/ 89 h 89"/>
                <a:gd name="T4" fmla="*/ 0 w 48"/>
                <a:gd name="T5" fmla="*/ 6 h 89"/>
                <a:gd name="T6" fmla="*/ 1 w 48"/>
                <a:gd name="T7" fmla="*/ 2 h 89"/>
                <a:gd name="T8" fmla="*/ 5 w 48"/>
                <a:gd name="T9" fmla="*/ 0 h 89"/>
                <a:gd name="T10" fmla="*/ 43 w 48"/>
                <a:gd name="T11" fmla="*/ 0 h 89"/>
                <a:gd name="T12" fmla="*/ 46 w 48"/>
                <a:gd name="T13" fmla="*/ 2 h 89"/>
                <a:gd name="T14" fmla="*/ 48 w 48"/>
                <a:gd name="T15" fmla="*/ 6 h 89"/>
                <a:gd name="T16" fmla="*/ 48 w 48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89">
                  <a:moveTo>
                    <a:pt x="48" y="89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6" y="2"/>
                  </a:cubicBezTo>
                  <a:cubicBezTo>
                    <a:pt x="47" y="3"/>
                    <a:pt x="48" y="4"/>
                    <a:pt x="48" y="6"/>
                  </a:cubicBezTo>
                  <a:cubicBezTo>
                    <a:pt x="48" y="89"/>
                    <a:pt x="48" y="89"/>
                    <a:pt x="48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901" y="1205"/>
              <a:ext cx="84" cy="237"/>
            </a:xfrm>
            <a:custGeom>
              <a:avLst/>
              <a:gdLst>
                <a:gd name="T0" fmla="*/ 79 w 84"/>
                <a:gd name="T1" fmla="*/ 64 h 237"/>
                <a:gd name="T2" fmla="*/ 84 w 84"/>
                <a:gd name="T3" fmla="*/ 62 h 237"/>
                <a:gd name="T4" fmla="*/ 83 w 84"/>
                <a:gd name="T5" fmla="*/ 56 h 237"/>
                <a:gd name="T6" fmla="*/ 46 w 84"/>
                <a:gd name="T7" fmla="*/ 2 h 237"/>
                <a:gd name="T8" fmla="*/ 42 w 84"/>
                <a:gd name="T9" fmla="*/ 0 h 237"/>
                <a:gd name="T10" fmla="*/ 38 w 84"/>
                <a:gd name="T11" fmla="*/ 2 h 237"/>
                <a:gd name="T12" fmla="*/ 1 w 84"/>
                <a:gd name="T13" fmla="*/ 56 h 237"/>
                <a:gd name="T14" fmla="*/ 1 w 84"/>
                <a:gd name="T15" fmla="*/ 62 h 237"/>
                <a:gd name="T16" fmla="*/ 5 w 84"/>
                <a:gd name="T17" fmla="*/ 64 h 237"/>
                <a:gd name="T18" fmla="*/ 18 w 84"/>
                <a:gd name="T19" fmla="*/ 64 h 237"/>
                <a:gd name="T20" fmla="*/ 18 w 84"/>
                <a:gd name="T21" fmla="*/ 237 h 237"/>
                <a:gd name="T22" fmla="*/ 66 w 84"/>
                <a:gd name="T23" fmla="*/ 237 h 237"/>
                <a:gd name="T24" fmla="*/ 66 w 84"/>
                <a:gd name="T25" fmla="*/ 64 h 237"/>
                <a:gd name="T26" fmla="*/ 79 w 84"/>
                <a:gd name="T27" fmla="*/ 6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237">
                  <a:moveTo>
                    <a:pt x="79" y="64"/>
                  </a:moveTo>
                  <a:cubicBezTo>
                    <a:pt x="81" y="64"/>
                    <a:pt x="83" y="63"/>
                    <a:pt x="84" y="62"/>
                  </a:cubicBezTo>
                  <a:cubicBezTo>
                    <a:pt x="84" y="60"/>
                    <a:pt x="84" y="58"/>
                    <a:pt x="83" y="56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4" y="0"/>
                    <a:pt x="42" y="0"/>
                  </a:cubicBezTo>
                  <a:cubicBezTo>
                    <a:pt x="40" y="0"/>
                    <a:pt x="39" y="1"/>
                    <a:pt x="38" y="2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8"/>
                    <a:pt x="0" y="60"/>
                    <a:pt x="1" y="62"/>
                  </a:cubicBezTo>
                  <a:cubicBezTo>
                    <a:pt x="1" y="63"/>
                    <a:pt x="3" y="64"/>
                    <a:pt x="5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6" y="64"/>
                    <a:pt x="66" y="64"/>
                    <a:pt x="66" y="64"/>
                  </a:cubicBezTo>
                  <a:lnTo>
                    <a:pt x="7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552" y="1187"/>
              <a:ext cx="510" cy="276"/>
            </a:xfrm>
            <a:custGeom>
              <a:avLst/>
              <a:gdLst>
                <a:gd name="T0" fmla="*/ 8 w 512"/>
                <a:gd name="T1" fmla="*/ 268 h 276"/>
                <a:gd name="T2" fmla="*/ 8 w 512"/>
                <a:gd name="T3" fmla="*/ 4 h 276"/>
                <a:gd name="T4" fmla="*/ 7 w 512"/>
                <a:gd name="T5" fmla="*/ 1 h 276"/>
                <a:gd name="T6" fmla="*/ 4 w 512"/>
                <a:gd name="T7" fmla="*/ 0 h 276"/>
                <a:gd name="T8" fmla="*/ 4 w 512"/>
                <a:gd name="T9" fmla="*/ 0 h 276"/>
                <a:gd name="T10" fmla="*/ 1 w 512"/>
                <a:gd name="T11" fmla="*/ 1 h 276"/>
                <a:gd name="T12" fmla="*/ 0 w 512"/>
                <a:gd name="T13" fmla="*/ 4 h 276"/>
                <a:gd name="T14" fmla="*/ 0 w 512"/>
                <a:gd name="T15" fmla="*/ 276 h 276"/>
                <a:gd name="T16" fmla="*/ 508 w 512"/>
                <a:gd name="T17" fmla="*/ 276 h 276"/>
                <a:gd name="T18" fmla="*/ 511 w 512"/>
                <a:gd name="T19" fmla="*/ 275 h 276"/>
                <a:gd name="T20" fmla="*/ 512 w 512"/>
                <a:gd name="T21" fmla="*/ 272 h 276"/>
                <a:gd name="T22" fmla="*/ 512 w 512"/>
                <a:gd name="T23" fmla="*/ 272 h 276"/>
                <a:gd name="T24" fmla="*/ 511 w 512"/>
                <a:gd name="T25" fmla="*/ 269 h 276"/>
                <a:gd name="T26" fmla="*/ 508 w 512"/>
                <a:gd name="T27" fmla="*/ 268 h 276"/>
                <a:gd name="T28" fmla="*/ 8 w 512"/>
                <a:gd name="T29" fmla="*/ 26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2" h="276">
                  <a:moveTo>
                    <a:pt x="8" y="268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508" y="276"/>
                    <a:pt x="508" y="276"/>
                    <a:pt x="508" y="276"/>
                  </a:cubicBezTo>
                  <a:cubicBezTo>
                    <a:pt x="509" y="276"/>
                    <a:pt x="510" y="276"/>
                    <a:pt x="511" y="275"/>
                  </a:cubicBezTo>
                  <a:cubicBezTo>
                    <a:pt x="512" y="274"/>
                    <a:pt x="512" y="273"/>
                    <a:pt x="512" y="272"/>
                  </a:cubicBezTo>
                  <a:cubicBezTo>
                    <a:pt x="512" y="272"/>
                    <a:pt x="512" y="272"/>
                    <a:pt x="512" y="272"/>
                  </a:cubicBezTo>
                  <a:cubicBezTo>
                    <a:pt x="512" y="271"/>
                    <a:pt x="512" y="270"/>
                    <a:pt x="511" y="269"/>
                  </a:cubicBezTo>
                  <a:cubicBezTo>
                    <a:pt x="510" y="268"/>
                    <a:pt x="509" y="268"/>
                    <a:pt x="508" y="268"/>
                  </a:cubicBezTo>
                  <a:cubicBezTo>
                    <a:pt x="8" y="268"/>
                    <a:pt x="8" y="268"/>
                    <a:pt x="8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121"/>
          <p:cNvGrpSpPr>
            <a:grpSpLocks noChangeAspect="1"/>
          </p:cNvGrpSpPr>
          <p:nvPr/>
        </p:nvGrpSpPr>
        <p:grpSpPr bwMode="auto">
          <a:xfrm>
            <a:off x="1248102" y="3381640"/>
            <a:ext cx="754758" cy="642396"/>
            <a:chOff x="515" y="3088"/>
            <a:chExt cx="665" cy="566"/>
          </a:xfrm>
          <a:solidFill>
            <a:srgbClr val="DA4818"/>
          </a:solidFill>
        </p:grpSpPr>
        <p:sp>
          <p:nvSpPr>
            <p:cNvPr id="26" name="Freeform 122"/>
            <p:cNvSpPr>
              <a:spLocks/>
            </p:cNvSpPr>
            <p:nvPr/>
          </p:nvSpPr>
          <p:spPr bwMode="auto">
            <a:xfrm>
              <a:off x="706" y="3550"/>
              <a:ext cx="283" cy="104"/>
            </a:xfrm>
            <a:custGeom>
              <a:avLst/>
              <a:gdLst>
                <a:gd name="T0" fmla="*/ 269 w 340"/>
                <a:gd name="T1" fmla="*/ 71 h 125"/>
                <a:gd name="T2" fmla="*/ 269 w 340"/>
                <a:gd name="T3" fmla="*/ 12 h 125"/>
                <a:gd name="T4" fmla="*/ 266 w 340"/>
                <a:gd name="T5" fmla="*/ 3 h 125"/>
                <a:gd name="T6" fmla="*/ 257 w 340"/>
                <a:gd name="T7" fmla="*/ 0 h 125"/>
                <a:gd name="T8" fmla="*/ 83 w 340"/>
                <a:gd name="T9" fmla="*/ 0 h 125"/>
                <a:gd name="T10" fmla="*/ 74 w 340"/>
                <a:gd name="T11" fmla="*/ 3 h 125"/>
                <a:gd name="T12" fmla="*/ 71 w 340"/>
                <a:gd name="T13" fmla="*/ 12 h 125"/>
                <a:gd name="T14" fmla="*/ 71 w 340"/>
                <a:gd name="T15" fmla="*/ 71 h 125"/>
                <a:gd name="T16" fmla="*/ 2 w 340"/>
                <a:gd name="T17" fmla="*/ 108 h 125"/>
                <a:gd name="T18" fmla="*/ 1 w 340"/>
                <a:gd name="T19" fmla="*/ 110 h 125"/>
                <a:gd name="T20" fmla="*/ 0 w 340"/>
                <a:gd name="T21" fmla="*/ 112 h 125"/>
                <a:gd name="T22" fmla="*/ 0 w 340"/>
                <a:gd name="T23" fmla="*/ 120 h 125"/>
                <a:gd name="T24" fmla="*/ 1 w 340"/>
                <a:gd name="T25" fmla="*/ 124 h 125"/>
                <a:gd name="T26" fmla="*/ 5 w 340"/>
                <a:gd name="T27" fmla="*/ 125 h 125"/>
                <a:gd name="T28" fmla="*/ 335 w 340"/>
                <a:gd name="T29" fmla="*/ 125 h 125"/>
                <a:gd name="T30" fmla="*/ 339 w 340"/>
                <a:gd name="T31" fmla="*/ 124 h 125"/>
                <a:gd name="T32" fmla="*/ 340 w 340"/>
                <a:gd name="T33" fmla="*/ 120 h 125"/>
                <a:gd name="T34" fmla="*/ 340 w 340"/>
                <a:gd name="T35" fmla="*/ 112 h 125"/>
                <a:gd name="T36" fmla="*/ 339 w 340"/>
                <a:gd name="T37" fmla="*/ 110 h 125"/>
                <a:gd name="T38" fmla="*/ 338 w 340"/>
                <a:gd name="T39" fmla="*/ 108 h 125"/>
                <a:gd name="T40" fmla="*/ 269 w 340"/>
                <a:gd name="T41" fmla="*/ 7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125">
                  <a:moveTo>
                    <a:pt x="269" y="71"/>
                  </a:moveTo>
                  <a:cubicBezTo>
                    <a:pt x="269" y="12"/>
                    <a:pt x="269" y="12"/>
                    <a:pt x="269" y="12"/>
                  </a:cubicBezTo>
                  <a:cubicBezTo>
                    <a:pt x="269" y="9"/>
                    <a:pt x="268" y="6"/>
                    <a:pt x="266" y="3"/>
                  </a:cubicBezTo>
                  <a:cubicBezTo>
                    <a:pt x="263" y="1"/>
                    <a:pt x="260" y="0"/>
                    <a:pt x="257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0"/>
                    <a:pt x="77" y="1"/>
                    <a:pt x="74" y="3"/>
                  </a:cubicBezTo>
                  <a:cubicBezTo>
                    <a:pt x="72" y="6"/>
                    <a:pt x="71" y="9"/>
                    <a:pt x="71" y="12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2" y="109"/>
                    <a:pt x="1" y="109"/>
                    <a:pt x="1" y="110"/>
                  </a:cubicBezTo>
                  <a:cubicBezTo>
                    <a:pt x="0" y="111"/>
                    <a:pt x="0" y="111"/>
                    <a:pt x="0" y="11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1" y="123"/>
                    <a:pt x="1" y="124"/>
                  </a:cubicBezTo>
                  <a:cubicBezTo>
                    <a:pt x="2" y="124"/>
                    <a:pt x="3" y="125"/>
                    <a:pt x="5" y="125"/>
                  </a:cubicBezTo>
                  <a:cubicBezTo>
                    <a:pt x="335" y="125"/>
                    <a:pt x="335" y="125"/>
                    <a:pt x="335" y="125"/>
                  </a:cubicBezTo>
                  <a:cubicBezTo>
                    <a:pt x="337" y="125"/>
                    <a:pt x="338" y="124"/>
                    <a:pt x="339" y="124"/>
                  </a:cubicBezTo>
                  <a:cubicBezTo>
                    <a:pt x="339" y="123"/>
                    <a:pt x="340" y="122"/>
                    <a:pt x="340" y="120"/>
                  </a:cubicBezTo>
                  <a:cubicBezTo>
                    <a:pt x="340" y="112"/>
                    <a:pt x="340" y="112"/>
                    <a:pt x="340" y="112"/>
                  </a:cubicBezTo>
                  <a:cubicBezTo>
                    <a:pt x="340" y="111"/>
                    <a:pt x="340" y="111"/>
                    <a:pt x="339" y="110"/>
                  </a:cubicBezTo>
                  <a:cubicBezTo>
                    <a:pt x="339" y="109"/>
                    <a:pt x="338" y="109"/>
                    <a:pt x="338" y="108"/>
                  </a:cubicBezTo>
                  <a:lnTo>
                    <a:pt x="269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23"/>
            <p:cNvSpPr>
              <a:spLocks noEditPoints="1"/>
            </p:cNvSpPr>
            <p:nvPr/>
          </p:nvSpPr>
          <p:spPr bwMode="auto">
            <a:xfrm>
              <a:off x="515" y="3088"/>
              <a:ext cx="665" cy="449"/>
            </a:xfrm>
            <a:custGeom>
              <a:avLst/>
              <a:gdLst>
                <a:gd name="T0" fmla="*/ 791 w 800"/>
                <a:gd name="T1" fmla="*/ 9 h 539"/>
                <a:gd name="T2" fmla="*/ 770 w 800"/>
                <a:gd name="T3" fmla="*/ 0 h 539"/>
                <a:gd name="T4" fmla="*/ 30 w 800"/>
                <a:gd name="T5" fmla="*/ 0 h 539"/>
                <a:gd name="T6" fmla="*/ 9 w 800"/>
                <a:gd name="T7" fmla="*/ 9 h 539"/>
                <a:gd name="T8" fmla="*/ 0 w 800"/>
                <a:gd name="T9" fmla="*/ 30 h 539"/>
                <a:gd name="T10" fmla="*/ 0 w 800"/>
                <a:gd name="T11" fmla="*/ 509 h 539"/>
                <a:gd name="T12" fmla="*/ 9 w 800"/>
                <a:gd name="T13" fmla="*/ 530 h 539"/>
                <a:gd name="T14" fmla="*/ 30 w 800"/>
                <a:gd name="T15" fmla="*/ 539 h 539"/>
                <a:gd name="T16" fmla="*/ 770 w 800"/>
                <a:gd name="T17" fmla="*/ 539 h 539"/>
                <a:gd name="T18" fmla="*/ 791 w 800"/>
                <a:gd name="T19" fmla="*/ 530 h 539"/>
                <a:gd name="T20" fmla="*/ 800 w 800"/>
                <a:gd name="T21" fmla="*/ 509 h 539"/>
                <a:gd name="T22" fmla="*/ 800 w 800"/>
                <a:gd name="T23" fmla="*/ 30 h 539"/>
                <a:gd name="T24" fmla="*/ 791 w 800"/>
                <a:gd name="T25" fmla="*/ 9 h 539"/>
                <a:gd name="T26" fmla="*/ 400 w 800"/>
                <a:gd name="T27" fmla="*/ 526 h 539"/>
                <a:gd name="T28" fmla="*/ 387 w 800"/>
                <a:gd name="T29" fmla="*/ 513 h 539"/>
                <a:gd name="T30" fmla="*/ 400 w 800"/>
                <a:gd name="T31" fmla="*/ 500 h 539"/>
                <a:gd name="T32" fmla="*/ 413 w 800"/>
                <a:gd name="T33" fmla="*/ 513 h 539"/>
                <a:gd name="T34" fmla="*/ 400 w 800"/>
                <a:gd name="T35" fmla="*/ 526 h 539"/>
                <a:gd name="T36" fmla="*/ 748 w 800"/>
                <a:gd name="T37" fmla="*/ 487 h 539"/>
                <a:gd name="T38" fmla="*/ 52 w 800"/>
                <a:gd name="T39" fmla="*/ 487 h 539"/>
                <a:gd name="T40" fmla="*/ 52 w 800"/>
                <a:gd name="T41" fmla="*/ 52 h 539"/>
                <a:gd name="T42" fmla="*/ 748 w 800"/>
                <a:gd name="T43" fmla="*/ 52 h 539"/>
                <a:gd name="T44" fmla="*/ 748 w 800"/>
                <a:gd name="T45" fmla="*/ 487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0" h="539">
                  <a:moveTo>
                    <a:pt x="791" y="9"/>
                  </a:moveTo>
                  <a:cubicBezTo>
                    <a:pt x="785" y="3"/>
                    <a:pt x="778" y="0"/>
                    <a:pt x="7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0"/>
                    <a:pt x="15" y="3"/>
                    <a:pt x="9" y="9"/>
                  </a:cubicBezTo>
                  <a:cubicBezTo>
                    <a:pt x="3" y="15"/>
                    <a:pt x="0" y="23"/>
                    <a:pt x="0" y="30"/>
                  </a:cubicBezTo>
                  <a:cubicBezTo>
                    <a:pt x="0" y="509"/>
                    <a:pt x="0" y="509"/>
                    <a:pt x="0" y="509"/>
                  </a:cubicBezTo>
                  <a:cubicBezTo>
                    <a:pt x="0" y="517"/>
                    <a:pt x="3" y="525"/>
                    <a:pt x="9" y="530"/>
                  </a:cubicBezTo>
                  <a:cubicBezTo>
                    <a:pt x="15" y="536"/>
                    <a:pt x="22" y="539"/>
                    <a:pt x="30" y="539"/>
                  </a:cubicBezTo>
                  <a:cubicBezTo>
                    <a:pt x="770" y="539"/>
                    <a:pt x="770" y="539"/>
                    <a:pt x="770" y="539"/>
                  </a:cubicBezTo>
                  <a:cubicBezTo>
                    <a:pt x="778" y="539"/>
                    <a:pt x="785" y="536"/>
                    <a:pt x="791" y="530"/>
                  </a:cubicBezTo>
                  <a:cubicBezTo>
                    <a:pt x="797" y="525"/>
                    <a:pt x="800" y="517"/>
                    <a:pt x="800" y="509"/>
                  </a:cubicBezTo>
                  <a:cubicBezTo>
                    <a:pt x="800" y="30"/>
                    <a:pt x="800" y="30"/>
                    <a:pt x="800" y="30"/>
                  </a:cubicBezTo>
                  <a:cubicBezTo>
                    <a:pt x="800" y="23"/>
                    <a:pt x="797" y="15"/>
                    <a:pt x="791" y="9"/>
                  </a:cubicBezTo>
                  <a:close/>
                  <a:moveTo>
                    <a:pt x="400" y="526"/>
                  </a:moveTo>
                  <a:cubicBezTo>
                    <a:pt x="393" y="526"/>
                    <a:pt x="387" y="521"/>
                    <a:pt x="387" y="513"/>
                  </a:cubicBezTo>
                  <a:cubicBezTo>
                    <a:pt x="387" y="506"/>
                    <a:pt x="393" y="500"/>
                    <a:pt x="400" y="500"/>
                  </a:cubicBezTo>
                  <a:cubicBezTo>
                    <a:pt x="407" y="500"/>
                    <a:pt x="413" y="506"/>
                    <a:pt x="413" y="513"/>
                  </a:cubicBezTo>
                  <a:cubicBezTo>
                    <a:pt x="413" y="521"/>
                    <a:pt x="407" y="526"/>
                    <a:pt x="400" y="526"/>
                  </a:cubicBezTo>
                  <a:close/>
                  <a:moveTo>
                    <a:pt x="748" y="487"/>
                  </a:moveTo>
                  <a:cubicBezTo>
                    <a:pt x="52" y="487"/>
                    <a:pt x="52" y="487"/>
                    <a:pt x="52" y="487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748" y="52"/>
                    <a:pt x="748" y="52"/>
                    <a:pt x="748" y="52"/>
                  </a:cubicBezTo>
                  <a:lnTo>
                    <a:pt x="748" y="4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24"/>
            <p:cNvSpPr>
              <a:spLocks/>
            </p:cNvSpPr>
            <p:nvPr/>
          </p:nvSpPr>
          <p:spPr bwMode="auto">
            <a:xfrm>
              <a:off x="646" y="3459"/>
              <a:ext cx="56" cy="9"/>
            </a:xfrm>
            <a:custGeom>
              <a:avLst/>
              <a:gdLst>
                <a:gd name="T0" fmla="*/ 6 w 67"/>
                <a:gd name="T1" fmla="*/ 0 h 11"/>
                <a:gd name="T2" fmla="*/ 2 w 67"/>
                <a:gd name="T3" fmla="*/ 2 h 11"/>
                <a:gd name="T4" fmla="*/ 0 w 67"/>
                <a:gd name="T5" fmla="*/ 6 h 11"/>
                <a:gd name="T6" fmla="*/ 0 w 67"/>
                <a:gd name="T7" fmla="*/ 11 h 11"/>
                <a:gd name="T8" fmla="*/ 67 w 67"/>
                <a:gd name="T9" fmla="*/ 11 h 11"/>
                <a:gd name="T10" fmla="*/ 67 w 67"/>
                <a:gd name="T11" fmla="*/ 6 h 11"/>
                <a:gd name="T12" fmla="*/ 65 w 67"/>
                <a:gd name="T13" fmla="*/ 2 h 11"/>
                <a:gd name="T14" fmla="*/ 61 w 67"/>
                <a:gd name="T15" fmla="*/ 0 h 11"/>
                <a:gd name="T16" fmla="*/ 6 w 67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1">
                  <a:moveTo>
                    <a:pt x="6" y="0"/>
                  </a:move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4" y="1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25"/>
            <p:cNvSpPr>
              <a:spLocks/>
            </p:cNvSpPr>
            <p:nvPr/>
          </p:nvSpPr>
          <p:spPr bwMode="auto">
            <a:xfrm>
              <a:off x="715" y="3395"/>
              <a:ext cx="55" cy="73"/>
            </a:xfrm>
            <a:custGeom>
              <a:avLst/>
              <a:gdLst>
                <a:gd name="T0" fmla="*/ 6 w 67"/>
                <a:gd name="T1" fmla="*/ 0 h 88"/>
                <a:gd name="T2" fmla="*/ 2 w 67"/>
                <a:gd name="T3" fmla="*/ 1 h 88"/>
                <a:gd name="T4" fmla="*/ 0 w 67"/>
                <a:gd name="T5" fmla="*/ 6 h 88"/>
                <a:gd name="T6" fmla="*/ 0 w 67"/>
                <a:gd name="T7" fmla="*/ 88 h 88"/>
                <a:gd name="T8" fmla="*/ 67 w 67"/>
                <a:gd name="T9" fmla="*/ 88 h 88"/>
                <a:gd name="T10" fmla="*/ 67 w 67"/>
                <a:gd name="T11" fmla="*/ 6 h 88"/>
                <a:gd name="T12" fmla="*/ 65 w 67"/>
                <a:gd name="T13" fmla="*/ 1 h 88"/>
                <a:gd name="T14" fmla="*/ 61 w 67"/>
                <a:gd name="T15" fmla="*/ 0 h 88"/>
                <a:gd name="T16" fmla="*/ 6 w 67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88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126"/>
            <p:cNvSpPr>
              <a:spLocks/>
            </p:cNvSpPr>
            <p:nvPr/>
          </p:nvSpPr>
          <p:spPr bwMode="auto">
            <a:xfrm>
              <a:off x="783" y="3368"/>
              <a:ext cx="55" cy="100"/>
            </a:xfrm>
            <a:custGeom>
              <a:avLst/>
              <a:gdLst>
                <a:gd name="T0" fmla="*/ 6 w 67"/>
                <a:gd name="T1" fmla="*/ 0 h 120"/>
                <a:gd name="T2" fmla="*/ 2 w 67"/>
                <a:gd name="T3" fmla="*/ 2 h 120"/>
                <a:gd name="T4" fmla="*/ 0 w 67"/>
                <a:gd name="T5" fmla="*/ 6 h 120"/>
                <a:gd name="T6" fmla="*/ 0 w 67"/>
                <a:gd name="T7" fmla="*/ 120 h 120"/>
                <a:gd name="T8" fmla="*/ 67 w 67"/>
                <a:gd name="T9" fmla="*/ 120 h 120"/>
                <a:gd name="T10" fmla="*/ 67 w 67"/>
                <a:gd name="T11" fmla="*/ 6 h 120"/>
                <a:gd name="T12" fmla="*/ 65 w 67"/>
                <a:gd name="T13" fmla="*/ 2 h 120"/>
                <a:gd name="T14" fmla="*/ 61 w 67"/>
                <a:gd name="T15" fmla="*/ 0 h 120"/>
                <a:gd name="T16" fmla="*/ 6 w 67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20">
                  <a:moveTo>
                    <a:pt x="6" y="0"/>
                  </a:moveTo>
                  <a:cubicBezTo>
                    <a:pt x="4" y="0"/>
                    <a:pt x="3" y="0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2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27"/>
            <p:cNvSpPr>
              <a:spLocks/>
            </p:cNvSpPr>
            <p:nvPr/>
          </p:nvSpPr>
          <p:spPr bwMode="auto">
            <a:xfrm>
              <a:off x="851" y="3379"/>
              <a:ext cx="56" cy="89"/>
            </a:xfrm>
            <a:custGeom>
              <a:avLst/>
              <a:gdLst>
                <a:gd name="T0" fmla="*/ 6 w 67"/>
                <a:gd name="T1" fmla="*/ 0 h 107"/>
                <a:gd name="T2" fmla="*/ 2 w 67"/>
                <a:gd name="T3" fmla="*/ 2 h 107"/>
                <a:gd name="T4" fmla="*/ 0 w 67"/>
                <a:gd name="T5" fmla="*/ 6 h 107"/>
                <a:gd name="T6" fmla="*/ 0 w 67"/>
                <a:gd name="T7" fmla="*/ 107 h 107"/>
                <a:gd name="T8" fmla="*/ 67 w 67"/>
                <a:gd name="T9" fmla="*/ 107 h 107"/>
                <a:gd name="T10" fmla="*/ 67 w 67"/>
                <a:gd name="T11" fmla="*/ 6 h 107"/>
                <a:gd name="T12" fmla="*/ 65 w 67"/>
                <a:gd name="T13" fmla="*/ 2 h 107"/>
                <a:gd name="T14" fmla="*/ 61 w 67"/>
                <a:gd name="T15" fmla="*/ 0 h 107"/>
                <a:gd name="T16" fmla="*/ 6 w 6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07">
                  <a:moveTo>
                    <a:pt x="6" y="0"/>
                  </a:move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4" y="0"/>
                    <a:pt x="62" y="0"/>
                    <a:pt x="61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28"/>
            <p:cNvSpPr>
              <a:spLocks/>
            </p:cNvSpPr>
            <p:nvPr/>
          </p:nvSpPr>
          <p:spPr bwMode="auto">
            <a:xfrm>
              <a:off x="919" y="3337"/>
              <a:ext cx="56" cy="131"/>
            </a:xfrm>
            <a:custGeom>
              <a:avLst/>
              <a:gdLst>
                <a:gd name="T0" fmla="*/ 6 w 67"/>
                <a:gd name="T1" fmla="*/ 0 h 158"/>
                <a:gd name="T2" fmla="*/ 2 w 67"/>
                <a:gd name="T3" fmla="*/ 1 h 158"/>
                <a:gd name="T4" fmla="*/ 0 w 67"/>
                <a:gd name="T5" fmla="*/ 6 h 158"/>
                <a:gd name="T6" fmla="*/ 0 w 67"/>
                <a:gd name="T7" fmla="*/ 158 h 158"/>
                <a:gd name="T8" fmla="*/ 67 w 67"/>
                <a:gd name="T9" fmla="*/ 158 h 158"/>
                <a:gd name="T10" fmla="*/ 67 w 67"/>
                <a:gd name="T11" fmla="*/ 6 h 158"/>
                <a:gd name="T12" fmla="*/ 65 w 67"/>
                <a:gd name="T13" fmla="*/ 1 h 158"/>
                <a:gd name="T14" fmla="*/ 61 w 67"/>
                <a:gd name="T15" fmla="*/ 0 h 158"/>
                <a:gd name="T16" fmla="*/ 6 w 67"/>
                <a:gd name="T1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58">
                  <a:moveTo>
                    <a:pt x="6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129"/>
            <p:cNvSpPr>
              <a:spLocks/>
            </p:cNvSpPr>
            <p:nvPr/>
          </p:nvSpPr>
          <p:spPr bwMode="auto">
            <a:xfrm>
              <a:off x="987" y="3284"/>
              <a:ext cx="56" cy="184"/>
            </a:xfrm>
            <a:custGeom>
              <a:avLst/>
              <a:gdLst>
                <a:gd name="T0" fmla="*/ 6 w 67"/>
                <a:gd name="T1" fmla="*/ 0 h 222"/>
                <a:gd name="T2" fmla="*/ 2 w 67"/>
                <a:gd name="T3" fmla="*/ 1 h 222"/>
                <a:gd name="T4" fmla="*/ 0 w 67"/>
                <a:gd name="T5" fmla="*/ 6 h 222"/>
                <a:gd name="T6" fmla="*/ 0 w 67"/>
                <a:gd name="T7" fmla="*/ 222 h 222"/>
                <a:gd name="T8" fmla="*/ 67 w 67"/>
                <a:gd name="T9" fmla="*/ 222 h 222"/>
                <a:gd name="T10" fmla="*/ 67 w 67"/>
                <a:gd name="T11" fmla="*/ 6 h 222"/>
                <a:gd name="T12" fmla="*/ 65 w 67"/>
                <a:gd name="T13" fmla="*/ 1 h 222"/>
                <a:gd name="T14" fmla="*/ 61 w 67"/>
                <a:gd name="T15" fmla="*/ 0 h 222"/>
                <a:gd name="T16" fmla="*/ 6 w 67"/>
                <a:gd name="T1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222">
                  <a:moveTo>
                    <a:pt x="6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7" y="4"/>
                    <a:pt x="66" y="3"/>
                    <a:pt x="65" y="1"/>
                  </a:cubicBezTo>
                  <a:cubicBezTo>
                    <a:pt x="64" y="0"/>
                    <a:pt x="62" y="0"/>
                    <a:pt x="61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130"/>
            <p:cNvSpPr>
              <a:spLocks/>
            </p:cNvSpPr>
            <p:nvPr/>
          </p:nvSpPr>
          <p:spPr bwMode="auto">
            <a:xfrm>
              <a:off x="610" y="3178"/>
              <a:ext cx="475" cy="289"/>
            </a:xfrm>
            <a:custGeom>
              <a:avLst/>
              <a:gdLst>
                <a:gd name="T0" fmla="*/ 572 w 572"/>
                <a:gd name="T1" fmla="*/ 7 h 347"/>
                <a:gd name="T2" fmla="*/ 571 w 572"/>
                <a:gd name="T3" fmla="*/ 2 h 347"/>
                <a:gd name="T4" fmla="*/ 567 w 572"/>
                <a:gd name="T5" fmla="*/ 1 h 347"/>
                <a:gd name="T6" fmla="*/ 500 w 572"/>
                <a:gd name="T7" fmla="*/ 20 h 347"/>
                <a:gd name="T8" fmla="*/ 497 w 572"/>
                <a:gd name="T9" fmla="*/ 23 h 347"/>
                <a:gd name="T10" fmla="*/ 498 w 572"/>
                <a:gd name="T11" fmla="*/ 27 h 347"/>
                <a:gd name="T12" fmla="*/ 506 w 572"/>
                <a:gd name="T13" fmla="*/ 37 h 347"/>
                <a:gd name="T14" fmla="*/ 302 w 572"/>
                <a:gd name="T15" fmla="*/ 196 h 347"/>
                <a:gd name="T16" fmla="*/ 190 w 572"/>
                <a:gd name="T17" fmla="*/ 148 h 347"/>
                <a:gd name="T18" fmla="*/ 2 w 572"/>
                <a:gd name="T19" fmla="*/ 327 h 347"/>
                <a:gd name="T20" fmla="*/ 0 w 572"/>
                <a:gd name="T21" fmla="*/ 331 h 347"/>
                <a:gd name="T22" fmla="*/ 2 w 572"/>
                <a:gd name="T23" fmla="*/ 336 h 347"/>
                <a:gd name="T24" fmla="*/ 10 w 572"/>
                <a:gd name="T25" fmla="*/ 345 h 347"/>
                <a:gd name="T26" fmla="*/ 15 w 572"/>
                <a:gd name="T27" fmla="*/ 347 h 347"/>
                <a:gd name="T28" fmla="*/ 19 w 572"/>
                <a:gd name="T29" fmla="*/ 345 h 347"/>
                <a:gd name="T30" fmla="*/ 195 w 572"/>
                <a:gd name="T31" fmla="*/ 178 h 347"/>
                <a:gd name="T32" fmla="*/ 306 w 572"/>
                <a:gd name="T33" fmla="*/ 225 h 347"/>
                <a:gd name="T34" fmla="*/ 521 w 572"/>
                <a:gd name="T35" fmla="*/ 57 h 347"/>
                <a:gd name="T36" fmla="*/ 529 w 572"/>
                <a:gd name="T37" fmla="*/ 68 h 347"/>
                <a:gd name="T38" fmla="*/ 533 w 572"/>
                <a:gd name="T39" fmla="*/ 69 h 347"/>
                <a:gd name="T40" fmla="*/ 536 w 572"/>
                <a:gd name="T41" fmla="*/ 67 h 347"/>
                <a:gd name="T42" fmla="*/ 572 w 572"/>
                <a:gd name="T43" fmla="*/ 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2" h="347">
                  <a:moveTo>
                    <a:pt x="572" y="7"/>
                  </a:moveTo>
                  <a:cubicBezTo>
                    <a:pt x="572" y="5"/>
                    <a:pt x="572" y="4"/>
                    <a:pt x="571" y="2"/>
                  </a:cubicBezTo>
                  <a:cubicBezTo>
                    <a:pt x="570" y="1"/>
                    <a:pt x="568" y="0"/>
                    <a:pt x="567" y="1"/>
                  </a:cubicBezTo>
                  <a:cubicBezTo>
                    <a:pt x="500" y="20"/>
                    <a:pt x="500" y="20"/>
                    <a:pt x="500" y="20"/>
                  </a:cubicBezTo>
                  <a:cubicBezTo>
                    <a:pt x="498" y="21"/>
                    <a:pt x="497" y="22"/>
                    <a:pt x="497" y="23"/>
                  </a:cubicBezTo>
                  <a:cubicBezTo>
                    <a:pt x="496" y="25"/>
                    <a:pt x="497" y="26"/>
                    <a:pt x="498" y="27"/>
                  </a:cubicBezTo>
                  <a:cubicBezTo>
                    <a:pt x="506" y="37"/>
                    <a:pt x="506" y="37"/>
                    <a:pt x="506" y="37"/>
                  </a:cubicBezTo>
                  <a:cubicBezTo>
                    <a:pt x="302" y="196"/>
                    <a:pt x="302" y="196"/>
                    <a:pt x="302" y="196"/>
                  </a:cubicBezTo>
                  <a:cubicBezTo>
                    <a:pt x="190" y="148"/>
                    <a:pt x="190" y="148"/>
                    <a:pt x="190" y="148"/>
                  </a:cubicBezTo>
                  <a:cubicBezTo>
                    <a:pt x="2" y="327"/>
                    <a:pt x="2" y="327"/>
                    <a:pt x="2" y="327"/>
                  </a:cubicBezTo>
                  <a:cubicBezTo>
                    <a:pt x="1" y="328"/>
                    <a:pt x="0" y="329"/>
                    <a:pt x="0" y="331"/>
                  </a:cubicBezTo>
                  <a:cubicBezTo>
                    <a:pt x="0" y="333"/>
                    <a:pt x="0" y="334"/>
                    <a:pt x="2" y="33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1" y="346"/>
                    <a:pt x="13" y="347"/>
                    <a:pt x="15" y="347"/>
                  </a:cubicBezTo>
                  <a:cubicBezTo>
                    <a:pt x="16" y="347"/>
                    <a:pt x="18" y="346"/>
                    <a:pt x="19" y="345"/>
                  </a:cubicBezTo>
                  <a:cubicBezTo>
                    <a:pt x="195" y="178"/>
                    <a:pt x="195" y="178"/>
                    <a:pt x="195" y="178"/>
                  </a:cubicBezTo>
                  <a:cubicBezTo>
                    <a:pt x="306" y="225"/>
                    <a:pt x="306" y="225"/>
                    <a:pt x="306" y="225"/>
                  </a:cubicBezTo>
                  <a:cubicBezTo>
                    <a:pt x="521" y="57"/>
                    <a:pt x="521" y="57"/>
                    <a:pt x="521" y="57"/>
                  </a:cubicBezTo>
                  <a:cubicBezTo>
                    <a:pt x="529" y="68"/>
                    <a:pt x="529" y="68"/>
                    <a:pt x="529" y="68"/>
                  </a:cubicBezTo>
                  <a:cubicBezTo>
                    <a:pt x="530" y="69"/>
                    <a:pt x="531" y="69"/>
                    <a:pt x="533" y="69"/>
                  </a:cubicBezTo>
                  <a:cubicBezTo>
                    <a:pt x="534" y="69"/>
                    <a:pt x="535" y="68"/>
                    <a:pt x="536" y="67"/>
                  </a:cubicBezTo>
                  <a:lnTo>
                    <a:pt x="57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2"/>
          <p:cNvGrpSpPr>
            <a:grpSpLocks noChangeAspect="1"/>
          </p:cNvGrpSpPr>
          <p:nvPr/>
        </p:nvGrpSpPr>
        <p:grpSpPr bwMode="auto">
          <a:xfrm>
            <a:off x="8649327" y="3309569"/>
            <a:ext cx="907980" cy="644666"/>
            <a:chOff x="4354" y="1098"/>
            <a:chExt cx="800" cy="568"/>
          </a:xfrm>
          <a:solidFill>
            <a:srgbClr val="F67A3A"/>
          </a:solidFill>
        </p:grpSpPr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4441" y="1098"/>
              <a:ext cx="626" cy="423"/>
            </a:xfrm>
            <a:custGeom>
              <a:avLst/>
              <a:gdLst>
                <a:gd name="T0" fmla="*/ 621 w 628"/>
                <a:gd name="T1" fmla="*/ 7 h 423"/>
                <a:gd name="T2" fmla="*/ 605 w 628"/>
                <a:gd name="T3" fmla="*/ 0 h 423"/>
                <a:gd name="T4" fmla="*/ 24 w 628"/>
                <a:gd name="T5" fmla="*/ 0 h 423"/>
                <a:gd name="T6" fmla="*/ 7 w 628"/>
                <a:gd name="T7" fmla="*/ 7 h 423"/>
                <a:gd name="T8" fmla="*/ 0 w 628"/>
                <a:gd name="T9" fmla="*/ 23 h 423"/>
                <a:gd name="T10" fmla="*/ 0 w 628"/>
                <a:gd name="T11" fmla="*/ 423 h 423"/>
                <a:gd name="T12" fmla="*/ 628 w 628"/>
                <a:gd name="T13" fmla="*/ 423 h 423"/>
                <a:gd name="T14" fmla="*/ 628 w 628"/>
                <a:gd name="T15" fmla="*/ 23 h 423"/>
                <a:gd name="T16" fmla="*/ 621 w 628"/>
                <a:gd name="T17" fmla="*/ 7 h 423"/>
                <a:gd name="T18" fmla="*/ 314 w 628"/>
                <a:gd name="T19" fmla="*/ 13 h 423"/>
                <a:gd name="T20" fmla="*/ 321 w 628"/>
                <a:gd name="T21" fmla="*/ 20 h 423"/>
                <a:gd name="T22" fmla="*/ 314 w 628"/>
                <a:gd name="T23" fmla="*/ 27 h 423"/>
                <a:gd name="T24" fmla="*/ 307 w 628"/>
                <a:gd name="T25" fmla="*/ 20 h 423"/>
                <a:gd name="T26" fmla="*/ 314 w 628"/>
                <a:gd name="T27" fmla="*/ 13 h 423"/>
                <a:gd name="T28" fmla="*/ 587 w 628"/>
                <a:gd name="T29" fmla="*/ 382 h 423"/>
                <a:gd name="T30" fmla="*/ 41 w 628"/>
                <a:gd name="T31" fmla="*/ 382 h 423"/>
                <a:gd name="T32" fmla="*/ 41 w 628"/>
                <a:gd name="T33" fmla="*/ 41 h 423"/>
                <a:gd name="T34" fmla="*/ 587 w 628"/>
                <a:gd name="T35" fmla="*/ 41 h 423"/>
                <a:gd name="T36" fmla="*/ 587 w 628"/>
                <a:gd name="T37" fmla="*/ 38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423">
                  <a:moveTo>
                    <a:pt x="621" y="7"/>
                  </a:moveTo>
                  <a:cubicBezTo>
                    <a:pt x="617" y="2"/>
                    <a:pt x="611" y="0"/>
                    <a:pt x="60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1" y="2"/>
                    <a:pt x="7" y="7"/>
                  </a:cubicBezTo>
                  <a:cubicBezTo>
                    <a:pt x="2" y="11"/>
                    <a:pt x="0" y="17"/>
                    <a:pt x="0" y="23"/>
                  </a:cubicBezTo>
                  <a:cubicBezTo>
                    <a:pt x="0" y="423"/>
                    <a:pt x="0" y="423"/>
                    <a:pt x="0" y="423"/>
                  </a:cubicBezTo>
                  <a:cubicBezTo>
                    <a:pt x="628" y="423"/>
                    <a:pt x="628" y="423"/>
                    <a:pt x="628" y="423"/>
                  </a:cubicBezTo>
                  <a:cubicBezTo>
                    <a:pt x="628" y="23"/>
                    <a:pt x="628" y="23"/>
                    <a:pt x="628" y="23"/>
                  </a:cubicBezTo>
                  <a:cubicBezTo>
                    <a:pt x="628" y="17"/>
                    <a:pt x="626" y="11"/>
                    <a:pt x="621" y="7"/>
                  </a:cubicBezTo>
                  <a:close/>
                  <a:moveTo>
                    <a:pt x="314" y="13"/>
                  </a:moveTo>
                  <a:cubicBezTo>
                    <a:pt x="318" y="13"/>
                    <a:pt x="321" y="16"/>
                    <a:pt x="321" y="20"/>
                  </a:cubicBezTo>
                  <a:cubicBezTo>
                    <a:pt x="321" y="24"/>
                    <a:pt x="318" y="27"/>
                    <a:pt x="314" y="27"/>
                  </a:cubicBezTo>
                  <a:cubicBezTo>
                    <a:pt x="310" y="27"/>
                    <a:pt x="307" y="24"/>
                    <a:pt x="307" y="20"/>
                  </a:cubicBezTo>
                  <a:cubicBezTo>
                    <a:pt x="307" y="16"/>
                    <a:pt x="310" y="13"/>
                    <a:pt x="314" y="13"/>
                  </a:cubicBezTo>
                  <a:close/>
                  <a:moveTo>
                    <a:pt x="587" y="382"/>
                  </a:moveTo>
                  <a:cubicBezTo>
                    <a:pt x="41" y="382"/>
                    <a:pt x="41" y="382"/>
                    <a:pt x="41" y="38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587" y="41"/>
                    <a:pt x="587" y="41"/>
                    <a:pt x="587" y="41"/>
                  </a:cubicBezTo>
                  <a:lnTo>
                    <a:pt x="587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4354" y="1538"/>
              <a:ext cx="800" cy="97"/>
            </a:xfrm>
            <a:custGeom>
              <a:avLst/>
              <a:gdLst>
                <a:gd name="T0" fmla="*/ 87 w 802"/>
                <a:gd name="T1" fmla="*/ 0 h 97"/>
                <a:gd name="T2" fmla="*/ 4 w 802"/>
                <a:gd name="T3" fmla="*/ 83 h 97"/>
                <a:gd name="T4" fmla="*/ 2 w 802"/>
                <a:gd name="T5" fmla="*/ 92 h 97"/>
                <a:gd name="T6" fmla="*/ 10 w 802"/>
                <a:gd name="T7" fmla="*/ 97 h 97"/>
                <a:gd name="T8" fmla="*/ 792 w 802"/>
                <a:gd name="T9" fmla="*/ 97 h 97"/>
                <a:gd name="T10" fmla="*/ 800 w 802"/>
                <a:gd name="T11" fmla="*/ 92 h 97"/>
                <a:gd name="T12" fmla="*/ 798 w 802"/>
                <a:gd name="T13" fmla="*/ 83 h 97"/>
                <a:gd name="T14" fmla="*/ 715 w 802"/>
                <a:gd name="T15" fmla="*/ 0 h 97"/>
                <a:gd name="T16" fmla="*/ 87 w 802"/>
                <a:gd name="T17" fmla="*/ 0 h 97"/>
                <a:gd name="T18" fmla="*/ 711 w 802"/>
                <a:gd name="T19" fmla="*/ 47 h 97"/>
                <a:gd name="T20" fmla="*/ 712 w 802"/>
                <a:gd name="T21" fmla="*/ 54 h 97"/>
                <a:gd name="T22" fmla="*/ 706 w 802"/>
                <a:gd name="T23" fmla="*/ 58 h 97"/>
                <a:gd name="T24" fmla="*/ 484 w 802"/>
                <a:gd name="T25" fmla="*/ 58 h 97"/>
                <a:gd name="T26" fmla="*/ 485 w 802"/>
                <a:gd name="T27" fmla="*/ 64 h 97"/>
                <a:gd name="T28" fmla="*/ 484 w 802"/>
                <a:gd name="T29" fmla="*/ 67 h 97"/>
                <a:gd name="T30" fmla="*/ 481 w 802"/>
                <a:gd name="T31" fmla="*/ 69 h 97"/>
                <a:gd name="T32" fmla="*/ 321 w 802"/>
                <a:gd name="T33" fmla="*/ 69 h 97"/>
                <a:gd name="T34" fmla="*/ 318 w 802"/>
                <a:gd name="T35" fmla="*/ 67 h 97"/>
                <a:gd name="T36" fmla="*/ 317 w 802"/>
                <a:gd name="T37" fmla="*/ 64 h 97"/>
                <a:gd name="T38" fmla="*/ 318 w 802"/>
                <a:gd name="T39" fmla="*/ 58 h 97"/>
                <a:gd name="T40" fmla="*/ 96 w 802"/>
                <a:gd name="T41" fmla="*/ 58 h 97"/>
                <a:gd name="T42" fmla="*/ 90 w 802"/>
                <a:gd name="T43" fmla="*/ 54 h 97"/>
                <a:gd name="T44" fmla="*/ 91 w 802"/>
                <a:gd name="T45" fmla="*/ 47 h 97"/>
                <a:gd name="T46" fmla="*/ 113 w 802"/>
                <a:gd name="T47" fmla="*/ 20 h 97"/>
                <a:gd name="T48" fmla="*/ 689 w 802"/>
                <a:gd name="T49" fmla="*/ 20 h 97"/>
                <a:gd name="T50" fmla="*/ 711 w 802"/>
                <a:gd name="T51" fmla="*/ 4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97">
                  <a:moveTo>
                    <a:pt x="87" y="0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1" y="85"/>
                    <a:pt x="0" y="89"/>
                    <a:pt x="2" y="92"/>
                  </a:cubicBezTo>
                  <a:cubicBezTo>
                    <a:pt x="3" y="95"/>
                    <a:pt x="6" y="97"/>
                    <a:pt x="10" y="97"/>
                  </a:cubicBezTo>
                  <a:cubicBezTo>
                    <a:pt x="792" y="97"/>
                    <a:pt x="792" y="97"/>
                    <a:pt x="792" y="97"/>
                  </a:cubicBezTo>
                  <a:cubicBezTo>
                    <a:pt x="796" y="97"/>
                    <a:pt x="799" y="95"/>
                    <a:pt x="800" y="92"/>
                  </a:cubicBezTo>
                  <a:cubicBezTo>
                    <a:pt x="802" y="89"/>
                    <a:pt x="801" y="85"/>
                    <a:pt x="798" y="83"/>
                  </a:cubicBezTo>
                  <a:cubicBezTo>
                    <a:pt x="715" y="0"/>
                    <a:pt x="715" y="0"/>
                    <a:pt x="715" y="0"/>
                  </a:cubicBezTo>
                  <a:lnTo>
                    <a:pt x="87" y="0"/>
                  </a:lnTo>
                  <a:close/>
                  <a:moveTo>
                    <a:pt x="711" y="47"/>
                  </a:moveTo>
                  <a:cubicBezTo>
                    <a:pt x="713" y="49"/>
                    <a:pt x="713" y="51"/>
                    <a:pt x="712" y="54"/>
                  </a:cubicBezTo>
                  <a:cubicBezTo>
                    <a:pt x="711" y="56"/>
                    <a:pt x="709" y="58"/>
                    <a:pt x="706" y="58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5" y="64"/>
                    <a:pt x="485" y="64"/>
                    <a:pt x="485" y="64"/>
                  </a:cubicBezTo>
                  <a:cubicBezTo>
                    <a:pt x="485" y="65"/>
                    <a:pt x="485" y="66"/>
                    <a:pt x="484" y="67"/>
                  </a:cubicBezTo>
                  <a:cubicBezTo>
                    <a:pt x="483" y="68"/>
                    <a:pt x="482" y="69"/>
                    <a:pt x="481" y="69"/>
                  </a:cubicBezTo>
                  <a:cubicBezTo>
                    <a:pt x="321" y="69"/>
                    <a:pt x="321" y="69"/>
                    <a:pt x="321" y="69"/>
                  </a:cubicBezTo>
                  <a:cubicBezTo>
                    <a:pt x="320" y="69"/>
                    <a:pt x="319" y="68"/>
                    <a:pt x="318" y="67"/>
                  </a:cubicBezTo>
                  <a:cubicBezTo>
                    <a:pt x="317" y="66"/>
                    <a:pt x="317" y="65"/>
                    <a:pt x="317" y="64"/>
                  </a:cubicBezTo>
                  <a:cubicBezTo>
                    <a:pt x="318" y="58"/>
                    <a:pt x="318" y="58"/>
                    <a:pt x="318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3" y="58"/>
                    <a:pt x="91" y="56"/>
                    <a:pt x="90" y="54"/>
                  </a:cubicBezTo>
                  <a:cubicBezTo>
                    <a:pt x="89" y="51"/>
                    <a:pt x="89" y="49"/>
                    <a:pt x="91" y="47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689" y="20"/>
                    <a:pt x="689" y="20"/>
                    <a:pt x="689" y="20"/>
                  </a:cubicBezTo>
                  <a:lnTo>
                    <a:pt x="71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35"/>
            <p:cNvSpPr>
              <a:spLocks noEditPoints="1"/>
            </p:cNvSpPr>
            <p:nvPr/>
          </p:nvSpPr>
          <p:spPr bwMode="auto">
            <a:xfrm>
              <a:off x="4355" y="1637"/>
              <a:ext cx="798" cy="29"/>
            </a:xfrm>
            <a:custGeom>
              <a:avLst/>
              <a:gdLst>
                <a:gd name="T0" fmla="*/ 791 w 800"/>
                <a:gd name="T1" fmla="*/ 3 h 29"/>
                <a:gd name="T2" fmla="*/ 469 w 800"/>
                <a:gd name="T3" fmla="*/ 3 h 29"/>
                <a:gd name="T4" fmla="*/ 468 w 800"/>
                <a:gd name="T5" fmla="*/ 6 h 29"/>
                <a:gd name="T6" fmla="*/ 461 w 800"/>
                <a:gd name="T7" fmla="*/ 9 h 29"/>
                <a:gd name="T8" fmla="*/ 339 w 800"/>
                <a:gd name="T9" fmla="*/ 9 h 29"/>
                <a:gd name="T10" fmla="*/ 332 w 800"/>
                <a:gd name="T11" fmla="*/ 6 h 29"/>
                <a:gd name="T12" fmla="*/ 331 w 800"/>
                <a:gd name="T13" fmla="*/ 3 h 29"/>
                <a:gd name="T14" fmla="*/ 9 w 800"/>
                <a:gd name="T15" fmla="*/ 3 h 29"/>
                <a:gd name="T16" fmla="*/ 0 w 800"/>
                <a:gd name="T17" fmla="*/ 0 h 29"/>
                <a:gd name="T18" fmla="*/ 0 w 800"/>
                <a:gd name="T19" fmla="*/ 9 h 29"/>
                <a:gd name="T20" fmla="*/ 6 w 800"/>
                <a:gd name="T21" fmla="*/ 23 h 29"/>
                <a:gd name="T22" fmla="*/ 21 w 800"/>
                <a:gd name="T23" fmla="*/ 29 h 29"/>
                <a:gd name="T24" fmla="*/ 779 w 800"/>
                <a:gd name="T25" fmla="*/ 29 h 29"/>
                <a:gd name="T26" fmla="*/ 794 w 800"/>
                <a:gd name="T27" fmla="*/ 23 h 29"/>
                <a:gd name="T28" fmla="*/ 800 w 800"/>
                <a:gd name="T29" fmla="*/ 9 h 29"/>
                <a:gd name="T30" fmla="*/ 800 w 800"/>
                <a:gd name="T31" fmla="*/ 0 h 29"/>
                <a:gd name="T32" fmla="*/ 791 w 800"/>
                <a:gd name="T33" fmla="*/ 3 h 29"/>
                <a:gd name="T34" fmla="*/ 72 w 800"/>
                <a:gd name="T35" fmla="*/ 21 h 29"/>
                <a:gd name="T36" fmla="*/ 68 w 800"/>
                <a:gd name="T37" fmla="*/ 16 h 29"/>
                <a:gd name="T38" fmla="*/ 72 w 800"/>
                <a:gd name="T39" fmla="*/ 12 h 29"/>
                <a:gd name="T40" fmla="*/ 77 w 800"/>
                <a:gd name="T41" fmla="*/ 16 h 29"/>
                <a:gd name="T42" fmla="*/ 72 w 800"/>
                <a:gd name="T43" fmla="*/ 21 h 29"/>
                <a:gd name="T44" fmla="*/ 94 w 800"/>
                <a:gd name="T45" fmla="*/ 21 h 29"/>
                <a:gd name="T46" fmla="*/ 89 w 800"/>
                <a:gd name="T47" fmla="*/ 16 h 29"/>
                <a:gd name="T48" fmla="*/ 94 w 800"/>
                <a:gd name="T49" fmla="*/ 12 h 29"/>
                <a:gd name="T50" fmla="*/ 98 w 800"/>
                <a:gd name="T51" fmla="*/ 16 h 29"/>
                <a:gd name="T52" fmla="*/ 94 w 800"/>
                <a:gd name="T53" fmla="*/ 21 h 29"/>
                <a:gd name="T54" fmla="*/ 115 w 800"/>
                <a:gd name="T55" fmla="*/ 21 h 29"/>
                <a:gd name="T56" fmla="*/ 111 w 800"/>
                <a:gd name="T57" fmla="*/ 16 h 29"/>
                <a:gd name="T58" fmla="*/ 115 w 800"/>
                <a:gd name="T59" fmla="*/ 12 h 29"/>
                <a:gd name="T60" fmla="*/ 120 w 800"/>
                <a:gd name="T61" fmla="*/ 16 h 29"/>
                <a:gd name="T62" fmla="*/ 115 w 800"/>
                <a:gd name="T6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29">
                  <a:moveTo>
                    <a:pt x="791" y="3"/>
                  </a:moveTo>
                  <a:cubicBezTo>
                    <a:pt x="469" y="3"/>
                    <a:pt x="469" y="3"/>
                    <a:pt x="469" y="3"/>
                  </a:cubicBezTo>
                  <a:cubicBezTo>
                    <a:pt x="469" y="4"/>
                    <a:pt x="468" y="5"/>
                    <a:pt x="468" y="6"/>
                  </a:cubicBezTo>
                  <a:cubicBezTo>
                    <a:pt x="466" y="8"/>
                    <a:pt x="463" y="9"/>
                    <a:pt x="461" y="9"/>
                  </a:cubicBezTo>
                  <a:cubicBezTo>
                    <a:pt x="339" y="9"/>
                    <a:pt x="339" y="9"/>
                    <a:pt x="339" y="9"/>
                  </a:cubicBezTo>
                  <a:cubicBezTo>
                    <a:pt x="337" y="9"/>
                    <a:pt x="334" y="8"/>
                    <a:pt x="332" y="6"/>
                  </a:cubicBezTo>
                  <a:cubicBezTo>
                    <a:pt x="332" y="5"/>
                    <a:pt x="331" y="4"/>
                    <a:pt x="331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3"/>
                    <a:pt x="2" y="2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2" y="19"/>
                    <a:pt x="6" y="23"/>
                  </a:cubicBezTo>
                  <a:cubicBezTo>
                    <a:pt x="10" y="27"/>
                    <a:pt x="15" y="29"/>
                    <a:pt x="21" y="29"/>
                  </a:cubicBezTo>
                  <a:cubicBezTo>
                    <a:pt x="779" y="29"/>
                    <a:pt x="779" y="29"/>
                    <a:pt x="779" y="29"/>
                  </a:cubicBezTo>
                  <a:cubicBezTo>
                    <a:pt x="785" y="29"/>
                    <a:pt x="790" y="27"/>
                    <a:pt x="794" y="23"/>
                  </a:cubicBezTo>
                  <a:cubicBezTo>
                    <a:pt x="798" y="19"/>
                    <a:pt x="800" y="14"/>
                    <a:pt x="800" y="9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798" y="2"/>
                    <a:pt x="795" y="3"/>
                    <a:pt x="791" y="3"/>
                  </a:cubicBezTo>
                  <a:close/>
                  <a:moveTo>
                    <a:pt x="72" y="21"/>
                  </a:moveTo>
                  <a:cubicBezTo>
                    <a:pt x="70" y="21"/>
                    <a:pt x="68" y="19"/>
                    <a:pt x="68" y="16"/>
                  </a:cubicBezTo>
                  <a:cubicBezTo>
                    <a:pt x="68" y="14"/>
                    <a:pt x="70" y="12"/>
                    <a:pt x="72" y="12"/>
                  </a:cubicBezTo>
                  <a:cubicBezTo>
                    <a:pt x="75" y="12"/>
                    <a:pt x="77" y="14"/>
                    <a:pt x="77" y="16"/>
                  </a:cubicBezTo>
                  <a:cubicBezTo>
                    <a:pt x="77" y="19"/>
                    <a:pt x="75" y="21"/>
                    <a:pt x="72" y="21"/>
                  </a:cubicBezTo>
                  <a:close/>
                  <a:moveTo>
                    <a:pt x="94" y="21"/>
                  </a:moveTo>
                  <a:cubicBezTo>
                    <a:pt x="91" y="21"/>
                    <a:pt x="89" y="19"/>
                    <a:pt x="89" y="16"/>
                  </a:cubicBezTo>
                  <a:cubicBezTo>
                    <a:pt x="89" y="14"/>
                    <a:pt x="91" y="12"/>
                    <a:pt x="94" y="12"/>
                  </a:cubicBezTo>
                  <a:cubicBezTo>
                    <a:pt x="96" y="12"/>
                    <a:pt x="98" y="14"/>
                    <a:pt x="98" y="16"/>
                  </a:cubicBezTo>
                  <a:cubicBezTo>
                    <a:pt x="98" y="19"/>
                    <a:pt x="96" y="21"/>
                    <a:pt x="94" y="21"/>
                  </a:cubicBezTo>
                  <a:close/>
                  <a:moveTo>
                    <a:pt x="115" y="21"/>
                  </a:moveTo>
                  <a:cubicBezTo>
                    <a:pt x="113" y="21"/>
                    <a:pt x="111" y="19"/>
                    <a:pt x="111" y="16"/>
                  </a:cubicBezTo>
                  <a:cubicBezTo>
                    <a:pt x="111" y="14"/>
                    <a:pt x="113" y="12"/>
                    <a:pt x="115" y="12"/>
                  </a:cubicBezTo>
                  <a:cubicBezTo>
                    <a:pt x="118" y="12"/>
                    <a:pt x="120" y="14"/>
                    <a:pt x="120" y="16"/>
                  </a:cubicBezTo>
                  <a:cubicBezTo>
                    <a:pt x="120" y="19"/>
                    <a:pt x="118" y="21"/>
                    <a:pt x="11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702" y="1225"/>
              <a:ext cx="50" cy="48"/>
            </a:xfrm>
            <a:custGeom>
              <a:avLst/>
              <a:gdLst>
                <a:gd name="T0" fmla="*/ 50 w 50"/>
                <a:gd name="T1" fmla="*/ 24 h 48"/>
                <a:gd name="T2" fmla="*/ 47 w 50"/>
                <a:gd name="T3" fmla="*/ 36 h 48"/>
                <a:gd name="T4" fmla="*/ 40 w 50"/>
                <a:gd name="T5" fmla="*/ 30 h 48"/>
                <a:gd name="T6" fmla="*/ 41 w 50"/>
                <a:gd name="T7" fmla="*/ 24 h 48"/>
                <a:gd name="T8" fmla="*/ 25 w 50"/>
                <a:gd name="T9" fmla="*/ 8 h 48"/>
                <a:gd name="T10" fmla="*/ 9 w 50"/>
                <a:gd name="T11" fmla="*/ 24 h 48"/>
                <a:gd name="T12" fmla="*/ 19 w 50"/>
                <a:gd name="T13" fmla="*/ 40 h 48"/>
                <a:gd name="T14" fmla="*/ 19 w 50"/>
                <a:gd name="T15" fmla="*/ 48 h 48"/>
                <a:gd name="T16" fmla="*/ 0 w 50"/>
                <a:gd name="T17" fmla="*/ 24 h 48"/>
                <a:gd name="T18" fmla="*/ 25 w 50"/>
                <a:gd name="T19" fmla="*/ 0 h 48"/>
                <a:gd name="T20" fmla="*/ 50 w 50"/>
                <a:gd name="T21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50" y="24"/>
                  </a:moveTo>
                  <a:cubicBezTo>
                    <a:pt x="50" y="29"/>
                    <a:pt x="48" y="33"/>
                    <a:pt x="47" y="3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8"/>
                    <a:pt x="41" y="26"/>
                    <a:pt x="41" y="24"/>
                  </a:cubicBezTo>
                  <a:cubicBezTo>
                    <a:pt x="41" y="15"/>
                    <a:pt x="34" y="8"/>
                    <a:pt x="25" y="8"/>
                  </a:cubicBezTo>
                  <a:cubicBezTo>
                    <a:pt x="16" y="8"/>
                    <a:pt x="9" y="15"/>
                    <a:pt x="9" y="24"/>
                  </a:cubicBezTo>
                  <a:cubicBezTo>
                    <a:pt x="9" y="31"/>
                    <a:pt x="13" y="37"/>
                    <a:pt x="19" y="4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8" y="45"/>
                    <a:pt x="0" y="36"/>
                    <a:pt x="0" y="24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4682" y="1204"/>
              <a:ext cx="90" cy="90"/>
            </a:xfrm>
            <a:custGeom>
              <a:avLst/>
              <a:gdLst>
                <a:gd name="T0" fmla="*/ 45 w 90"/>
                <a:gd name="T1" fmla="*/ 0 h 90"/>
                <a:gd name="T2" fmla="*/ 0 w 90"/>
                <a:gd name="T3" fmla="*/ 45 h 90"/>
                <a:gd name="T4" fmla="*/ 39 w 90"/>
                <a:gd name="T5" fmla="*/ 90 h 90"/>
                <a:gd name="T6" fmla="*/ 39 w 90"/>
                <a:gd name="T7" fmla="*/ 82 h 90"/>
                <a:gd name="T8" fmla="*/ 8 w 90"/>
                <a:gd name="T9" fmla="*/ 45 h 90"/>
                <a:gd name="T10" fmla="*/ 45 w 90"/>
                <a:gd name="T11" fmla="*/ 9 h 90"/>
                <a:gd name="T12" fmla="*/ 82 w 90"/>
                <a:gd name="T13" fmla="*/ 45 h 90"/>
                <a:gd name="T14" fmla="*/ 75 w 90"/>
                <a:gd name="T15" fmla="*/ 66 h 90"/>
                <a:gd name="T16" fmla="*/ 81 w 90"/>
                <a:gd name="T17" fmla="*/ 72 h 90"/>
                <a:gd name="T18" fmla="*/ 90 w 90"/>
                <a:gd name="T19" fmla="*/ 45 h 90"/>
                <a:gd name="T20" fmla="*/ 45 w 90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cubicBezTo>
                    <a:pt x="20" y="0"/>
                    <a:pt x="0" y="21"/>
                    <a:pt x="0" y="45"/>
                  </a:cubicBezTo>
                  <a:cubicBezTo>
                    <a:pt x="0" y="68"/>
                    <a:pt x="17" y="87"/>
                    <a:pt x="39" y="90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21" y="79"/>
                    <a:pt x="8" y="64"/>
                    <a:pt x="8" y="45"/>
                  </a:cubicBezTo>
                  <a:cubicBezTo>
                    <a:pt x="8" y="25"/>
                    <a:pt x="25" y="9"/>
                    <a:pt x="45" y="9"/>
                  </a:cubicBezTo>
                  <a:cubicBezTo>
                    <a:pt x="65" y="9"/>
                    <a:pt x="82" y="25"/>
                    <a:pt x="82" y="45"/>
                  </a:cubicBezTo>
                  <a:cubicBezTo>
                    <a:pt x="82" y="53"/>
                    <a:pt x="79" y="60"/>
                    <a:pt x="75" y="6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5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4727" y="1248"/>
              <a:ext cx="99" cy="167"/>
            </a:xfrm>
            <a:custGeom>
              <a:avLst/>
              <a:gdLst>
                <a:gd name="T0" fmla="*/ 0 w 99"/>
                <a:gd name="T1" fmla="*/ 1 h 167"/>
                <a:gd name="T2" fmla="*/ 0 w 99"/>
                <a:gd name="T3" fmla="*/ 1 h 167"/>
                <a:gd name="T4" fmla="*/ 0 w 99"/>
                <a:gd name="T5" fmla="*/ 143 h 167"/>
                <a:gd name="T6" fmla="*/ 0 w 99"/>
                <a:gd name="T7" fmla="*/ 143 h 167"/>
                <a:gd name="T8" fmla="*/ 1 w 99"/>
                <a:gd name="T9" fmla="*/ 143 h 167"/>
                <a:gd name="T10" fmla="*/ 1 w 99"/>
                <a:gd name="T11" fmla="*/ 143 h 167"/>
                <a:gd name="T12" fmla="*/ 29 w 99"/>
                <a:gd name="T13" fmla="*/ 119 h 167"/>
                <a:gd name="T14" fmla="*/ 29 w 99"/>
                <a:gd name="T15" fmla="*/ 119 h 167"/>
                <a:gd name="T16" fmla="*/ 29 w 99"/>
                <a:gd name="T17" fmla="*/ 119 h 167"/>
                <a:gd name="T18" fmla="*/ 30 w 99"/>
                <a:gd name="T19" fmla="*/ 119 h 167"/>
                <a:gd name="T20" fmla="*/ 47 w 99"/>
                <a:gd name="T21" fmla="*/ 163 h 167"/>
                <a:gd name="T22" fmla="*/ 50 w 99"/>
                <a:gd name="T23" fmla="*/ 166 h 167"/>
                <a:gd name="T24" fmla="*/ 54 w 99"/>
                <a:gd name="T25" fmla="*/ 166 h 167"/>
                <a:gd name="T26" fmla="*/ 76 w 99"/>
                <a:gd name="T27" fmla="*/ 157 h 167"/>
                <a:gd name="T28" fmla="*/ 79 w 99"/>
                <a:gd name="T29" fmla="*/ 155 h 167"/>
                <a:gd name="T30" fmla="*/ 79 w 99"/>
                <a:gd name="T31" fmla="*/ 151 h 167"/>
                <a:gd name="T32" fmla="*/ 61 w 99"/>
                <a:gd name="T33" fmla="*/ 107 h 167"/>
                <a:gd name="T34" fmla="*/ 61 w 99"/>
                <a:gd name="T35" fmla="*/ 106 h 167"/>
                <a:gd name="T36" fmla="*/ 61 w 99"/>
                <a:gd name="T37" fmla="*/ 106 h 167"/>
                <a:gd name="T38" fmla="*/ 62 w 99"/>
                <a:gd name="T39" fmla="*/ 106 h 167"/>
                <a:gd name="T40" fmla="*/ 98 w 99"/>
                <a:gd name="T41" fmla="*/ 104 h 167"/>
                <a:gd name="T42" fmla="*/ 99 w 99"/>
                <a:gd name="T43" fmla="*/ 104 h 167"/>
                <a:gd name="T44" fmla="*/ 99 w 99"/>
                <a:gd name="T45" fmla="*/ 104 h 167"/>
                <a:gd name="T46" fmla="*/ 99 w 99"/>
                <a:gd name="T47" fmla="*/ 103 h 167"/>
                <a:gd name="T48" fmla="*/ 1 w 99"/>
                <a:gd name="T49" fmla="*/ 1 h 167"/>
                <a:gd name="T50" fmla="*/ 0 w 99"/>
                <a:gd name="T51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167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29" y="119"/>
                    <a:pt x="30" y="119"/>
                    <a:pt x="30" y="119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8" y="164"/>
                    <a:pt x="49" y="165"/>
                    <a:pt x="50" y="166"/>
                  </a:cubicBezTo>
                  <a:cubicBezTo>
                    <a:pt x="52" y="167"/>
                    <a:pt x="53" y="167"/>
                    <a:pt x="54" y="16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6"/>
                    <a:pt x="79" y="155"/>
                  </a:cubicBezTo>
                  <a:cubicBezTo>
                    <a:pt x="79" y="153"/>
                    <a:pt x="79" y="152"/>
                    <a:pt x="79" y="151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2" y="106"/>
                    <a:pt x="62" y="106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8" y="104"/>
                    <a:pt x="99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104"/>
                    <a:pt x="99" y="103"/>
                    <a:pt x="99" y="10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590065" y="3015012"/>
            <a:ext cx="24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点击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此处添加标题</a:t>
            </a:r>
          </a:p>
        </p:txBody>
      </p:sp>
      <p:sp>
        <p:nvSpPr>
          <p:cNvPr id="43" name="矩形 42"/>
          <p:cNvSpPr/>
          <p:nvPr/>
        </p:nvSpPr>
        <p:spPr>
          <a:xfrm>
            <a:off x="2578950" y="3381640"/>
            <a:ext cx="2478264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8-14</a:t>
            </a:r>
            <a:r>
              <a:rPr lang="zh-CN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号字，</a:t>
            </a: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1.3</a:t>
            </a:r>
            <a:r>
              <a:rPr lang="zh-CN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0"/>
                <a:ea typeface="微软雅黑" charset="0"/>
              </a:rPr>
              <a:t>倍字间距。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清风素材 https://12sc.taobao.com/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3">
      <a:majorFont>
        <a:latin typeface="Impact"/>
        <a:ea typeface="微软雅黑"/>
        <a:cs typeface=""/>
      </a:majorFont>
      <a:minorFont>
        <a:latin typeface="Impac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2802</Words>
  <Application>Microsoft Office PowerPoint</Application>
  <PresentationFormat>宽屏</PresentationFormat>
  <Paragraphs>210</Paragraphs>
  <Slides>27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宋体</vt:lpstr>
      <vt:lpstr>微软雅黑</vt:lpstr>
      <vt:lpstr>Arial</vt:lpstr>
      <vt:lpstr>Calibri</vt:lpstr>
      <vt:lpstr>Calibri Light</vt:lpstr>
      <vt:lpstr>Impact</vt:lpstr>
      <vt:lpstr>Segoe UI Light</vt:lpstr>
      <vt:lpstr>清风素材 https://12sc.taobao.com/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>12sc.taobao.com</dc:subject>
  <dc:creator>锐旗设计;https://9ppt.taobao.com</dc:creator>
  <cp:keywords>锐旗设计；https://9ppt.taobao.com</cp:keywords>
  <dc:description>12sc.taobao.com</dc:description>
  <cp:lastModifiedBy>Admin</cp:lastModifiedBy>
  <cp:revision>58</cp:revision>
  <dcterms:created xsi:type="dcterms:W3CDTF">2015-08-18T02:51:41Z</dcterms:created>
  <dcterms:modified xsi:type="dcterms:W3CDTF">2016-11-06T09:26:39Z</dcterms:modified>
  <cp:category>锐旗设计；https://9ppt.taobao.com</cp:category>
  <cp:contentStatus>12sc.taobao.com</cp:contentStatus>
</cp:coreProperties>
</file>